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4"/>
  </p:notesMasterIdLst>
  <p:sldIdLst>
    <p:sldId id="256" r:id="rId2"/>
    <p:sldId id="258" r:id="rId3"/>
    <p:sldId id="259" r:id="rId4"/>
    <p:sldId id="261" r:id="rId5"/>
    <p:sldId id="296" r:id="rId6"/>
    <p:sldId id="297" r:id="rId7"/>
    <p:sldId id="299" r:id="rId8"/>
    <p:sldId id="268" r:id="rId9"/>
    <p:sldId id="275" r:id="rId10"/>
    <p:sldId id="300" r:id="rId11"/>
    <p:sldId id="264" r:id="rId12"/>
    <p:sldId id="276" r:id="rId13"/>
  </p:sldIdLst>
  <p:sldSz cx="9144000" cy="5143500" type="screen16x9"/>
  <p:notesSz cx="6858000" cy="9144000"/>
  <p:embeddedFontLst>
    <p:embeddedFont>
      <p:font typeface="Comfortaa" panose="020F0502020204030204" pitchFamily="34" charset="0"/>
      <p:regular r:id="rId15"/>
      <p:bold r:id="rId16"/>
      <p:italic r:id="rId17"/>
      <p:boldItalic r:id="rId18"/>
    </p:embeddedFont>
    <p:embeddedFont>
      <p:font typeface="Comfortaa Regular" panose="020F0502020204030204" pitchFamily="34" charset="0"/>
      <p:regular r:id="rId19"/>
      <p:bold r:id="rId20"/>
      <p:italic r:id="rId21"/>
      <p:boldItalic r:id="rId22"/>
    </p:embeddedFont>
    <p:embeddedFont>
      <p:font typeface="Permanent Marker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82CCC1-1317-4F21-A68A-10FA2EA52082}">
  <a:tblStyle styleId="{8382CCC1-1317-4F21-A68A-10FA2EA520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82"/>
    <p:restoredTop sz="93371"/>
  </p:normalViewPr>
  <p:slideViewPr>
    <p:cSldViewPr snapToGrid="0" snapToObjects="1">
      <p:cViewPr varScale="1">
        <p:scale>
          <a:sx n="130" d="100"/>
          <a:sy n="130" d="100"/>
        </p:scale>
        <p:origin x="19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6039a3cf85_1_14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6039a3cf85_1_14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190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5511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6039a3cf85_1_14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6039a3cf85_1_14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6039a3cf85_1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6039a3cf85_1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24892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3723750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619857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35016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382498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629983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LANK_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481102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3727341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5973583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413763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3660015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5906248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481102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3727341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5973570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413750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3660003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5906236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BIG_NUMBER_1_1_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939525" y="897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939525" y="3533100"/>
            <a:ext cx="31035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800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800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6" r:id="rId5"/>
    <p:sldLayoutId id="2147483662" r:id="rId6"/>
    <p:sldLayoutId id="2147483663" r:id="rId7"/>
    <p:sldLayoutId id="2147483665" r:id="rId8"/>
    <p:sldLayoutId id="214748366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tiff"/><Relationship Id="rId4" Type="http://schemas.openxmlformats.org/officeDocument/2006/relationships/image" Target="../media/image4.jpeg"/><Relationship Id="rId9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player.vimeo.com/video/258190273?app_id=122963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>
            <a:spLocks noGrp="1"/>
          </p:cNvSpPr>
          <p:nvPr>
            <p:ph type="ctrTitle"/>
          </p:nvPr>
        </p:nvSpPr>
        <p:spPr>
          <a:xfrm>
            <a:off x="311700" y="958705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Welcome</a:t>
            </a:r>
            <a:endParaRPr dirty="0"/>
          </a:p>
        </p:txBody>
      </p:sp>
      <p:sp>
        <p:nvSpPr>
          <p:cNvPr id="329" name="Google Shape;329;p23"/>
          <p:cNvSpPr txBox="1">
            <a:spLocks noGrp="1"/>
          </p:cNvSpPr>
          <p:nvPr>
            <p:ph type="subTitle" idx="1"/>
          </p:nvPr>
        </p:nvSpPr>
        <p:spPr>
          <a:xfrm>
            <a:off x="2317193" y="2291980"/>
            <a:ext cx="4628847" cy="749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400" b="1" dirty="0"/>
              <a:t>Using </a:t>
            </a:r>
            <a:r>
              <a:rPr lang="en-US" sz="2400" b="1" dirty="0"/>
              <a:t>Neuroscience</a:t>
            </a:r>
            <a:r>
              <a:rPr lang="en" sz="2400" b="1" dirty="0"/>
              <a:t> to teach foundational reading skills.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omfortaa Regular"/>
                <a:ea typeface="Comfortaa Regular"/>
                <a:cs typeface="Comfortaa Regular"/>
                <a:sym typeface="Comfortaa Regular"/>
              </a:rPr>
              <a:t>Ingrid Olivero</a:t>
            </a:r>
          </a:p>
        </p:txBody>
      </p:sp>
      <p:grpSp>
        <p:nvGrpSpPr>
          <p:cNvPr id="330" name="Google Shape;330;p23"/>
          <p:cNvGrpSpPr/>
          <p:nvPr/>
        </p:nvGrpSpPr>
        <p:grpSpPr>
          <a:xfrm>
            <a:off x="-75881" y="2283499"/>
            <a:ext cx="772313" cy="49791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23"/>
          <p:cNvGrpSpPr/>
          <p:nvPr/>
        </p:nvGrpSpPr>
        <p:grpSpPr>
          <a:xfrm>
            <a:off x="7281641" y="1136546"/>
            <a:ext cx="892968" cy="986057"/>
            <a:chOff x="7281641" y="1136546"/>
            <a:chExt cx="892968" cy="986057"/>
          </a:xfrm>
        </p:grpSpPr>
        <p:sp>
          <p:nvSpPr>
            <p:cNvPr id="337" name="Google Shape;337;p23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3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8084663" y="3138245"/>
            <a:ext cx="1026629" cy="1056842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3"/>
          <p:cNvGrpSpPr/>
          <p:nvPr/>
        </p:nvGrpSpPr>
        <p:grpSpPr>
          <a:xfrm>
            <a:off x="1960499" y="1511252"/>
            <a:ext cx="690310" cy="1154730"/>
            <a:chOff x="1960499" y="1511252"/>
            <a:chExt cx="690310" cy="1154730"/>
          </a:xfrm>
        </p:grpSpPr>
        <p:sp>
          <p:nvSpPr>
            <p:cNvPr id="349" name="Google Shape;349;p23"/>
            <p:cNvSpPr/>
            <p:nvPr/>
          </p:nvSpPr>
          <p:spPr>
            <a:xfrm>
              <a:off x="2276433" y="1802367"/>
              <a:ext cx="230886" cy="126347"/>
            </a:xfrm>
            <a:custGeom>
              <a:avLst/>
              <a:gdLst/>
              <a:ahLst/>
              <a:cxnLst/>
              <a:rect l="l" t="t" r="r" b="b"/>
              <a:pathLst>
                <a:path w="6977" h="3818" extrusionOk="0">
                  <a:moveTo>
                    <a:pt x="276" y="1"/>
                  </a:moveTo>
                  <a:cubicBezTo>
                    <a:pt x="139" y="1"/>
                    <a:pt x="1" y="93"/>
                    <a:pt x="23" y="254"/>
                  </a:cubicBezTo>
                  <a:cubicBezTo>
                    <a:pt x="330" y="2383"/>
                    <a:pt x="2225" y="3818"/>
                    <a:pt x="4168" y="3818"/>
                  </a:cubicBezTo>
                  <a:cubicBezTo>
                    <a:pt x="5069" y="3818"/>
                    <a:pt x="5980" y="3509"/>
                    <a:pt x="6748" y="2818"/>
                  </a:cubicBezTo>
                  <a:cubicBezTo>
                    <a:pt x="6976" y="2612"/>
                    <a:pt x="6750" y="2279"/>
                    <a:pt x="6495" y="2279"/>
                  </a:cubicBezTo>
                  <a:cubicBezTo>
                    <a:pt x="6441" y="2279"/>
                    <a:pt x="6387" y="2293"/>
                    <a:pt x="6335" y="2327"/>
                  </a:cubicBezTo>
                  <a:cubicBezTo>
                    <a:pt x="5574" y="2813"/>
                    <a:pt x="4765" y="3049"/>
                    <a:pt x="3997" y="3049"/>
                  </a:cubicBezTo>
                  <a:cubicBezTo>
                    <a:pt x="2412" y="3049"/>
                    <a:pt x="996" y="2047"/>
                    <a:pt x="515" y="172"/>
                  </a:cubicBezTo>
                  <a:cubicBezTo>
                    <a:pt x="484" y="54"/>
                    <a:pt x="381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3"/>
            <p:cNvSpPr/>
            <p:nvPr/>
          </p:nvSpPr>
          <p:spPr>
            <a:xfrm>
              <a:off x="1960499" y="1705670"/>
              <a:ext cx="614064" cy="960311"/>
            </a:xfrm>
            <a:custGeom>
              <a:avLst/>
              <a:gdLst/>
              <a:ahLst/>
              <a:cxnLst/>
              <a:rect l="l" t="t" r="r" b="b"/>
              <a:pathLst>
                <a:path w="18556" h="29019" extrusionOk="0">
                  <a:moveTo>
                    <a:pt x="10334" y="766"/>
                  </a:moveTo>
                  <a:cubicBezTo>
                    <a:pt x="10935" y="766"/>
                    <a:pt x="11549" y="893"/>
                    <a:pt x="12091" y="1054"/>
                  </a:cubicBezTo>
                  <a:cubicBezTo>
                    <a:pt x="14232" y="1688"/>
                    <a:pt x="16436" y="2668"/>
                    <a:pt x="17628" y="4644"/>
                  </a:cubicBezTo>
                  <a:cubicBezTo>
                    <a:pt x="17654" y="4687"/>
                    <a:pt x="17689" y="4723"/>
                    <a:pt x="17730" y="4749"/>
                  </a:cubicBezTo>
                  <a:cubicBezTo>
                    <a:pt x="18146" y="6589"/>
                    <a:pt x="16423" y="7814"/>
                    <a:pt x="14642" y="7814"/>
                  </a:cubicBezTo>
                  <a:cubicBezTo>
                    <a:pt x="14327" y="7814"/>
                    <a:pt x="14011" y="7776"/>
                    <a:pt x="13704" y="7696"/>
                  </a:cubicBezTo>
                  <a:cubicBezTo>
                    <a:pt x="13671" y="7687"/>
                    <a:pt x="13639" y="7683"/>
                    <a:pt x="13610" y="7683"/>
                  </a:cubicBezTo>
                  <a:cubicBezTo>
                    <a:pt x="13259" y="7683"/>
                    <a:pt x="13168" y="8251"/>
                    <a:pt x="13555" y="8361"/>
                  </a:cubicBezTo>
                  <a:cubicBezTo>
                    <a:pt x="13978" y="8481"/>
                    <a:pt x="14415" y="8542"/>
                    <a:pt x="14854" y="8542"/>
                  </a:cubicBezTo>
                  <a:cubicBezTo>
                    <a:pt x="14963" y="8542"/>
                    <a:pt x="15073" y="8538"/>
                    <a:pt x="15182" y="8531"/>
                  </a:cubicBezTo>
                  <a:lnTo>
                    <a:pt x="15182" y="8531"/>
                  </a:lnTo>
                  <a:cubicBezTo>
                    <a:pt x="14571" y="11778"/>
                    <a:pt x="13001" y="14918"/>
                    <a:pt x="11802" y="17979"/>
                  </a:cubicBezTo>
                  <a:cubicBezTo>
                    <a:pt x="11210" y="19488"/>
                    <a:pt x="10615" y="20996"/>
                    <a:pt x="10030" y="22508"/>
                  </a:cubicBezTo>
                  <a:cubicBezTo>
                    <a:pt x="9417" y="24090"/>
                    <a:pt x="8957" y="25910"/>
                    <a:pt x="7893" y="27262"/>
                  </a:cubicBezTo>
                  <a:cubicBezTo>
                    <a:pt x="7863" y="27250"/>
                    <a:pt x="7832" y="27244"/>
                    <a:pt x="7801" y="27244"/>
                  </a:cubicBezTo>
                  <a:cubicBezTo>
                    <a:pt x="7744" y="27244"/>
                    <a:pt x="7687" y="27264"/>
                    <a:pt x="7640" y="27300"/>
                  </a:cubicBezTo>
                  <a:cubicBezTo>
                    <a:pt x="6817" y="27949"/>
                    <a:pt x="5842" y="28267"/>
                    <a:pt x="4897" y="28267"/>
                  </a:cubicBezTo>
                  <a:cubicBezTo>
                    <a:pt x="3221" y="28267"/>
                    <a:pt x="1637" y="27266"/>
                    <a:pt x="1157" y="25326"/>
                  </a:cubicBezTo>
                  <a:cubicBezTo>
                    <a:pt x="563" y="22925"/>
                    <a:pt x="2064" y="20134"/>
                    <a:pt x="2874" y="17962"/>
                  </a:cubicBezTo>
                  <a:cubicBezTo>
                    <a:pt x="4456" y="13726"/>
                    <a:pt x="6355" y="9471"/>
                    <a:pt x="7556" y="5106"/>
                  </a:cubicBezTo>
                  <a:cubicBezTo>
                    <a:pt x="7767" y="5445"/>
                    <a:pt x="8032" y="5748"/>
                    <a:pt x="8342" y="6004"/>
                  </a:cubicBezTo>
                  <a:cubicBezTo>
                    <a:pt x="8381" y="6036"/>
                    <a:pt x="8427" y="6050"/>
                    <a:pt x="8473" y="6050"/>
                  </a:cubicBezTo>
                  <a:cubicBezTo>
                    <a:pt x="8631" y="6050"/>
                    <a:pt x="8787" y="5884"/>
                    <a:pt x="8665" y="5731"/>
                  </a:cubicBezTo>
                  <a:cubicBezTo>
                    <a:pt x="7761" y="4608"/>
                    <a:pt x="7199" y="2841"/>
                    <a:pt x="8268" y="1602"/>
                  </a:cubicBezTo>
                  <a:cubicBezTo>
                    <a:pt x="8807" y="978"/>
                    <a:pt x="9559" y="766"/>
                    <a:pt x="10334" y="766"/>
                  </a:cubicBezTo>
                  <a:close/>
                  <a:moveTo>
                    <a:pt x="10402" y="0"/>
                  </a:moveTo>
                  <a:cubicBezTo>
                    <a:pt x="10151" y="0"/>
                    <a:pt x="9900" y="21"/>
                    <a:pt x="9653" y="66"/>
                  </a:cubicBezTo>
                  <a:cubicBezTo>
                    <a:pt x="7317" y="492"/>
                    <a:pt x="6502" y="2813"/>
                    <a:pt x="7317" y="4656"/>
                  </a:cubicBezTo>
                  <a:cubicBezTo>
                    <a:pt x="7302" y="4671"/>
                    <a:pt x="7288" y="4688"/>
                    <a:pt x="7279" y="4706"/>
                  </a:cubicBezTo>
                  <a:cubicBezTo>
                    <a:pt x="5717" y="7878"/>
                    <a:pt x="4634" y="11337"/>
                    <a:pt x="3376" y="14639"/>
                  </a:cubicBezTo>
                  <a:cubicBezTo>
                    <a:pt x="2307" y="17446"/>
                    <a:pt x="702" y="20479"/>
                    <a:pt x="359" y="23496"/>
                  </a:cubicBezTo>
                  <a:cubicBezTo>
                    <a:pt x="1" y="26640"/>
                    <a:pt x="2315" y="29019"/>
                    <a:pt x="4930" y="29019"/>
                  </a:cubicBezTo>
                  <a:cubicBezTo>
                    <a:pt x="5972" y="29019"/>
                    <a:pt x="7062" y="28641"/>
                    <a:pt x="8049" y="27784"/>
                  </a:cubicBezTo>
                  <a:cubicBezTo>
                    <a:pt x="8091" y="27748"/>
                    <a:pt x="8120" y="27696"/>
                    <a:pt x="8129" y="27639"/>
                  </a:cubicBezTo>
                  <a:cubicBezTo>
                    <a:pt x="9117" y="26827"/>
                    <a:pt x="9529" y="25652"/>
                    <a:pt x="10019" y="24447"/>
                  </a:cubicBezTo>
                  <a:cubicBezTo>
                    <a:pt x="10805" y="22517"/>
                    <a:pt x="11567" y="20580"/>
                    <a:pt x="12336" y="18642"/>
                  </a:cubicBezTo>
                  <a:cubicBezTo>
                    <a:pt x="13623" y="15398"/>
                    <a:pt x="15563" y="11903"/>
                    <a:pt x="15961" y="8398"/>
                  </a:cubicBezTo>
                  <a:cubicBezTo>
                    <a:pt x="16608" y="8220"/>
                    <a:pt x="17204" y="7877"/>
                    <a:pt x="17658" y="7335"/>
                  </a:cubicBezTo>
                  <a:cubicBezTo>
                    <a:pt x="18349" y="6512"/>
                    <a:pt x="18556" y="5397"/>
                    <a:pt x="18190" y="4435"/>
                  </a:cubicBezTo>
                  <a:cubicBezTo>
                    <a:pt x="18187" y="4391"/>
                    <a:pt x="18175" y="4348"/>
                    <a:pt x="18155" y="4310"/>
                  </a:cubicBezTo>
                  <a:cubicBezTo>
                    <a:pt x="17357" y="2706"/>
                    <a:pt x="15926" y="1795"/>
                    <a:pt x="14323" y="1101"/>
                  </a:cubicBezTo>
                  <a:cubicBezTo>
                    <a:pt x="13129" y="585"/>
                    <a:pt x="11748" y="0"/>
                    <a:pt x="104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3"/>
            <p:cNvSpPr/>
            <p:nvPr/>
          </p:nvSpPr>
          <p:spPr>
            <a:xfrm>
              <a:off x="2040749" y="2214401"/>
              <a:ext cx="274932" cy="375269"/>
            </a:xfrm>
            <a:custGeom>
              <a:avLst/>
              <a:gdLst/>
              <a:ahLst/>
              <a:cxnLst/>
              <a:rect l="l" t="t" r="r" b="b"/>
              <a:pathLst>
                <a:path w="8308" h="11340" extrusionOk="0">
                  <a:moveTo>
                    <a:pt x="2929" y="545"/>
                  </a:moveTo>
                  <a:cubicBezTo>
                    <a:pt x="3422" y="1283"/>
                    <a:pt x="3465" y="2425"/>
                    <a:pt x="4515" y="2609"/>
                  </a:cubicBezTo>
                  <a:cubicBezTo>
                    <a:pt x="4575" y="2620"/>
                    <a:pt x="4637" y="2625"/>
                    <a:pt x="4700" y="2625"/>
                  </a:cubicBezTo>
                  <a:cubicBezTo>
                    <a:pt x="5372" y="2625"/>
                    <a:pt x="6187" y="2073"/>
                    <a:pt x="6861" y="2073"/>
                  </a:cubicBezTo>
                  <a:cubicBezTo>
                    <a:pt x="7084" y="2073"/>
                    <a:pt x="7293" y="2134"/>
                    <a:pt x="7474" y="2297"/>
                  </a:cubicBezTo>
                  <a:cubicBezTo>
                    <a:pt x="6984" y="3715"/>
                    <a:pt x="6497" y="5135"/>
                    <a:pt x="6010" y="6555"/>
                  </a:cubicBezTo>
                  <a:cubicBezTo>
                    <a:pt x="5496" y="8060"/>
                    <a:pt x="5035" y="10028"/>
                    <a:pt x="3382" y="10543"/>
                  </a:cubicBezTo>
                  <a:cubicBezTo>
                    <a:pt x="3338" y="10494"/>
                    <a:pt x="3276" y="10468"/>
                    <a:pt x="3213" y="10468"/>
                  </a:cubicBezTo>
                  <a:cubicBezTo>
                    <a:pt x="3179" y="10468"/>
                    <a:pt x="3145" y="10475"/>
                    <a:pt x="3114" y="10491"/>
                  </a:cubicBezTo>
                  <a:cubicBezTo>
                    <a:pt x="2727" y="10663"/>
                    <a:pt x="2404" y="10738"/>
                    <a:pt x="2135" y="10738"/>
                  </a:cubicBezTo>
                  <a:cubicBezTo>
                    <a:pt x="374" y="10738"/>
                    <a:pt x="919" y="7496"/>
                    <a:pt x="1069" y="6694"/>
                  </a:cubicBezTo>
                  <a:cubicBezTo>
                    <a:pt x="1183" y="6089"/>
                    <a:pt x="1330" y="5489"/>
                    <a:pt x="1486" y="4894"/>
                  </a:cubicBezTo>
                  <a:cubicBezTo>
                    <a:pt x="1876" y="3413"/>
                    <a:pt x="2405" y="1981"/>
                    <a:pt x="2929" y="545"/>
                  </a:cubicBezTo>
                  <a:close/>
                  <a:moveTo>
                    <a:pt x="2829" y="1"/>
                  </a:moveTo>
                  <a:cubicBezTo>
                    <a:pt x="2768" y="1"/>
                    <a:pt x="2706" y="32"/>
                    <a:pt x="2662" y="108"/>
                  </a:cubicBezTo>
                  <a:cubicBezTo>
                    <a:pt x="1275" y="2525"/>
                    <a:pt x="0" y="5852"/>
                    <a:pt x="111" y="8677"/>
                  </a:cubicBezTo>
                  <a:cubicBezTo>
                    <a:pt x="161" y="9993"/>
                    <a:pt x="1071" y="11339"/>
                    <a:pt x="2284" y="11339"/>
                  </a:cubicBezTo>
                  <a:cubicBezTo>
                    <a:pt x="2565" y="11339"/>
                    <a:pt x="2862" y="11267"/>
                    <a:pt x="3169" y="11105"/>
                  </a:cubicBezTo>
                  <a:cubicBezTo>
                    <a:pt x="4344" y="11077"/>
                    <a:pt x="5208" y="10313"/>
                    <a:pt x="5784" y="9223"/>
                  </a:cubicBezTo>
                  <a:cubicBezTo>
                    <a:pt x="6891" y="7120"/>
                    <a:pt x="7459" y="4590"/>
                    <a:pt x="8228" y="2349"/>
                  </a:cubicBezTo>
                  <a:cubicBezTo>
                    <a:pt x="8308" y="2116"/>
                    <a:pt x="8151" y="1964"/>
                    <a:pt x="7961" y="1932"/>
                  </a:cubicBezTo>
                  <a:cubicBezTo>
                    <a:pt x="7666" y="1600"/>
                    <a:pt x="7304" y="1477"/>
                    <a:pt x="6918" y="1477"/>
                  </a:cubicBezTo>
                  <a:cubicBezTo>
                    <a:pt x="6616" y="1477"/>
                    <a:pt x="6300" y="1552"/>
                    <a:pt x="5989" y="1661"/>
                  </a:cubicBezTo>
                  <a:cubicBezTo>
                    <a:pt x="5571" y="1808"/>
                    <a:pt x="5155" y="2040"/>
                    <a:pt x="4752" y="2040"/>
                  </a:cubicBezTo>
                  <a:cubicBezTo>
                    <a:pt x="4505" y="2040"/>
                    <a:pt x="4264" y="1952"/>
                    <a:pt x="4031" y="1704"/>
                  </a:cubicBezTo>
                  <a:cubicBezTo>
                    <a:pt x="3642" y="1291"/>
                    <a:pt x="3576" y="684"/>
                    <a:pt x="3149" y="278"/>
                  </a:cubicBezTo>
                  <a:cubicBezTo>
                    <a:pt x="3121" y="251"/>
                    <a:pt x="3083" y="236"/>
                    <a:pt x="3044" y="236"/>
                  </a:cubicBezTo>
                  <a:cubicBezTo>
                    <a:pt x="3039" y="236"/>
                    <a:pt x="3033" y="236"/>
                    <a:pt x="3028" y="237"/>
                  </a:cubicBezTo>
                  <a:cubicBezTo>
                    <a:pt x="3044" y="104"/>
                    <a:pt x="2939" y="1"/>
                    <a:pt x="28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3"/>
            <p:cNvSpPr/>
            <p:nvPr/>
          </p:nvSpPr>
          <p:spPr>
            <a:xfrm>
              <a:off x="2175965" y="2156390"/>
              <a:ext cx="75252" cy="67840"/>
            </a:xfrm>
            <a:custGeom>
              <a:avLst/>
              <a:gdLst/>
              <a:ahLst/>
              <a:cxnLst/>
              <a:rect l="l" t="t" r="r" b="b"/>
              <a:pathLst>
                <a:path w="2274" h="2050" extrusionOk="0">
                  <a:moveTo>
                    <a:pt x="1286" y="474"/>
                  </a:moveTo>
                  <a:cubicBezTo>
                    <a:pt x="1302" y="474"/>
                    <a:pt x="1317" y="474"/>
                    <a:pt x="1333" y="475"/>
                  </a:cubicBezTo>
                  <a:cubicBezTo>
                    <a:pt x="1345" y="500"/>
                    <a:pt x="1362" y="521"/>
                    <a:pt x="1382" y="541"/>
                  </a:cubicBezTo>
                  <a:cubicBezTo>
                    <a:pt x="1619" y="768"/>
                    <a:pt x="1730" y="1175"/>
                    <a:pt x="1443" y="1429"/>
                  </a:cubicBezTo>
                  <a:cubicBezTo>
                    <a:pt x="1369" y="1495"/>
                    <a:pt x="1284" y="1522"/>
                    <a:pt x="1197" y="1522"/>
                  </a:cubicBezTo>
                  <a:cubicBezTo>
                    <a:pt x="1030" y="1522"/>
                    <a:pt x="859" y="1420"/>
                    <a:pt x="754" y="1290"/>
                  </a:cubicBezTo>
                  <a:lnTo>
                    <a:pt x="754" y="1288"/>
                  </a:lnTo>
                  <a:cubicBezTo>
                    <a:pt x="386" y="831"/>
                    <a:pt x="837" y="474"/>
                    <a:pt x="1286" y="474"/>
                  </a:cubicBezTo>
                  <a:close/>
                  <a:moveTo>
                    <a:pt x="1147" y="1"/>
                  </a:moveTo>
                  <a:cubicBezTo>
                    <a:pt x="915" y="1"/>
                    <a:pt x="679" y="73"/>
                    <a:pt x="495" y="209"/>
                  </a:cubicBezTo>
                  <a:cubicBezTo>
                    <a:pt x="4" y="572"/>
                    <a:pt x="1" y="1235"/>
                    <a:pt x="391" y="1673"/>
                  </a:cubicBezTo>
                  <a:cubicBezTo>
                    <a:pt x="604" y="1912"/>
                    <a:pt x="908" y="2050"/>
                    <a:pt x="1207" y="2050"/>
                  </a:cubicBezTo>
                  <a:cubicBezTo>
                    <a:pt x="1456" y="2050"/>
                    <a:pt x="1701" y="1954"/>
                    <a:pt x="1887" y="1742"/>
                  </a:cubicBezTo>
                  <a:cubicBezTo>
                    <a:pt x="2273" y="1301"/>
                    <a:pt x="2270" y="394"/>
                    <a:pt x="1664" y="134"/>
                  </a:cubicBezTo>
                  <a:cubicBezTo>
                    <a:pt x="1661" y="134"/>
                    <a:pt x="1658" y="134"/>
                    <a:pt x="1655" y="132"/>
                  </a:cubicBezTo>
                  <a:cubicBezTo>
                    <a:pt x="1504" y="43"/>
                    <a:pt x="1327" y="1"/>
                    <a:pt x="11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3"/>
            <p:cNvSpPr/>
            <p:nvPr/>
          </p:nvSpPr>
          <p:spPr>
            <a:xfrm>
              <a:off x="2269285" y="2051322"/>
              <a:ext cx="103977" cy="101064"/>
            </a:xfrm>
            <a:custGeom>
              <a:avLst/>
              <a:gdLst/>
              <a:ahLst/>
              <a:cxnLst/>
              <a:rect l="l" t="t" r="r" b="b"/>
              <a:pathLst>
                <a:path w="3142" h="3054" extrusionOk="0">
                  <a:moveTo>
                    <a:pt x="1603" y="483"/>
                  </a:moveTo>
                  <a:cubicBezTo>
                    <a:pt x="1606" y="483"/>
                    <a:pt x="1610" y="483"/>
                    <a:pt x="1613" y="483"/>
                  </a:cubicBezTo>
                  <a:cubicBezTo>
                    <a:pt x="1644" y="512"/>
                    <a:pt x="1682" y="532"/>
                    <a:pt x="1723" y="539"/>
                  </a:cubicBezTo>
                  <a:cubicBezTo>
                    <a:pt x="1892" y="573"/>
                    <a:pt x="2046" y="659"/>
                    <a:pt x="2163" y="784"/>
                  </a:cubicBezTo>
                  <a:cubicBezTo>
                    <a:pt x="2184" y="817"/>
                    <a:pt x="2204" y="849"/>
                    <a:pt x="2221" y="883"/>
                  </a:cubicBezTo>
                  <a:cubicBezTo>
                    <a:pt x="2233" y="910"/>
                    <a:pt x="2255" y="932"/>
                    <a:pt x="2281" y="945"/>
                  </a:cubicBezTo>
                  <a:cubicBezTo>
                    <a:pt x="2612" y="1524"/>
                    <a:pt x="2317" y="2492"/>
                    <a:pt x="1627" y="2492"/>
                  </a:cubicBezTo>
                  <a:cubicBezTo>
                    <a:pt x="1548" y="2492"/>
                    <a:pt x="1464" y="2480"/>
                    <a:pt x="1376" y="2452"/>
                  </a:cubicBezTo>
                  <a:cubicBezTo>
                    <a:pt x="836" y="2285"/>
                    <a:pt x="696" y="1520"/>
                    <a:pt x="849" y="1045"/>
                  </a:cubicBezTo>
                  <a:cubicBezTo>
                    <a:pt x="962" y="695"/>
                    <a:pt x="1286" y="483"/>
                    <a:pt x="1603" y="483"/>
                  </a:cubicBezTo>
                  <a:close/>
                  <a:moveTo>
                    <a:pt x="1513" y="1"/>
                  </a:moveTo>
                  <a:cubicBezTo>
                    <a:pt x="1163" y="1"/>
                    <a:pt x="802" y="146"/>
                    <a:pt x="570" y="426"/>
                  </a:cubicBezTo>
                  <a:cubicBezTo>
                    <a:pt x="0" y="1114"/>
                    <a:pt x="158" y="2432"/>
                    <a:pt x="957" y="2889"/>
                  </a:cubicBezTo>
                  <a:cubicBezTo>
                    <a:pt x="1157" y="3003"/>
                    <a:pt x="1367" y="3054"/>
                    <a:pt x="1573" y="3054"/>
                  </a:cubicBezTo>
                  <a:cubicBezTo>
                    <a:pt x="2205" y="3054"/>
                    <a:pt x="2798" y="2571"/>
                    <a:pt x="2953" y="1927"/>
                  </a:cubicBezTo>
                  <a:cubicBezTo>
                    <a:pt x="3141" y="1146"/>
                    <a:pt x="2716" y="46"/>
                    <a:pt x="1803" y="36"/>
                  </a:cubicBezTo>
                  <a:cubicBezTo>
                    <a:pt x="1709" y="12"/>
                    <a:pt x="1612" y="1"/>
                    <a:pt x="1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3"/>
            <p:cNvSpPr/>
            <p:nvPr/>
          </p:nvSpPr>
          <p:spPr>
            <a:xfrm>
              <a:off x="2330209" y="1578331"/>
              <a:ext cx="118570" cy="102487"/>
            </a:xfrm>
            <a:custGeom>
              <a:avLst/>
              <a:gdLst/>
              <a:ahLst/>
              <a:cxnLst/>
              <a:rect l="l" t="t" r="r" b="b"/>
              <a:pathLst>
                <a:path w="3583" h="3097" extrusionOk="0">
                  <a:moveTo>
                    <a:pt x="1633" y="439"/>
                  </a:moveTo>
                  <a:cubicBezTo>
                    <a:pt x="1738" y="439"/>
                    <a:pt x="1843" y="460"/>
                    <a:pt x="1942" y="506"/>
                  </a:cubicBezTo>
                  <a:cubicBezTo>
                    <a:pt x="2307" y="857"/>
                    <a:pt x="2719" y="1233"/>
                    <a:pt x="2745" y="1774"/>
                  </a:cubicBezTo>
                  <a:cubicBezTo>
                    <a:pt x="2769" y="2290"/>
                    <a:pt x="2324" y="2576"/>
                    <a:pt x="1874" y="2576"/>
                  </a:cubicBezTo>
                  <a:cubicBezTo>
                    <a:pt x="1723" y="2576"/>
                    <a:pt x="1572" y="2544"/>
                    <a:pt x="1437" y="2477"/>
                  </a:cubicBezTo>
                  <a:cubicBezTo>
                    <a:pt x="962" y="2243"/>
                    <a:pt x="683" y="1704"/>
                    <a:pt x="766" y="1183"/>
                  </a:cubicBezTo>
                  <a:cubicBezTo>
                    <a:pt x="837" y="741"/>
                    <a:pt x="1236" y="439"/>
                    <a:pt x="1633" y="439"/>
                  </a:cubicBezTo>
                  <a:close/>
                  <a:moveTo>
                    <a:pt x="1962" y="1"/>
                  </a:moveTo>
                  <a:cubicBezTo>
                    <a:pt x="1895" y="1"/>
                    <a:pt x="1830" y="32"/>
                    <a:pt x="1788" y="88"/>
                  </a:cubicBezTo>
                  <a:cubicBezTo>
                    <a:pt x="1694" y="65"/>
                    <a:pt x="1597" y="54"/>
                    <a:pt x="1500" y="54"/>
                  </a:cubicBezTo>
                  <a:cubicBezTo>
                    <a:pt x="1146" y="54"/>
                    <a:pt x="789" y="203"/>
                    <a:pt x="555" y="501"/>
                  </a:cubicBezTo>
                  <a:cubicBezTo>
                    <a:pt x="0" y="1206"/>
                    <a:pt x="271" y="2273"/>
                    <a:pt x="959" y="2779"/>
                  </a:cubicBezTo>
                  <a:cubicBezTo>
                    <a:pt x="1242" y="2987"/>
                    <a:pt x="1586" y="3097"/>
                    <a:pt x="1923" y="3097"/>
                  </a:cubicBezTo>
                  <a:cubicBezTo>
                    <a:pt x="2399" y="3097"/>
                    <a:pt x="2861" y="2878"/>
                    <a:pt x="3117" y="2411"/>
                  </a:cubicBezTo>
                  <a:cubicBezTo>
                    <a:pt x="3583" y="1564"/>
                    <a:pt x="2867" y="370"/>
                    <a:pt x="2056" y="22"/>
                  </a:cubicBezTo>
                  <a:cubicBezTo>
                    <a:pt x="2026" y="8"/>
                    <a:pt x="1994" y="1"/>
                    <a:pt x="19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3"/>
            <p:cNvSpPr/>
            <p:nvPr/>
          </p:nvSpPr>
          <p:spPr>
            <a:xfrm>
              <a:off x="2512912" y="1511252"/>
              <a:ext cx="137896" cy="132072"/>
            </a:xfrm>
            <a:custGeom>
              <a:avLst/>
              <a:gdLst/>
              <a:ahLst/>
              <a:cxnLst/>
              <a:rect l="l" t="t" r="r" b="b"/>
              <a:pathLst>
                <a:path w="4167" h="3991" extrusionOk="0">
                  <a:moveTo>
                    <a:pt x="1945" y="518"/>
                  </a:moveTo>
                  <a:cubicBezTo>
                    <a:pt x="2313" y="518"/>
                    <a:pt x="2682" y="701"/>
                    <a:pt x="2996" y="948"/>
                  </a:cubicBezTo>
                  <a:cubicBezTo>
                    <a:pt x="2938" y="1032"/>
                    <a:pt x="2920" y="1142"/>
                    <a:pt x="2983" y="1240"/>
                  </a:cubicBezTo>
                  <a:cubicBezTo>
                    <a:pt x="3316" y="1750"/>
                    <a:pt x="3707" y="2510"/>
                    <a:pt x="3202" y="3055"/>
                  </a:cubicBezTo>
                  <a:cubicBezTo>
                    <a:pt x="2982" y="3291"/>
                    <a:pt x="2704" y="3393"/>
                    <a:pt x="2420" y="3393"/>
                  </a:cubicBezTo>
                  <a:cubicBezTo>
                    <a:pt x="1984" y="3393"/>
                    <a:pt x="1537" y="3153"/>
                    <a:pt x="1276" y="2792"/>
                  </a:cubicBezTo>
                  <a:cubicBezTo>
                    <a:pt x="877" y="2239"/>
                    <a:pt x="653" y="1271"/>
                    <a:pt x="1243" y="781"/>
                  </a:cubicBezTo>
                  <a:cubicBezTo>
                    <a:pt x="1466" y="595"/>
                    <a:pt x="1705" y="518"/>
                    <a:pt x="1945" y="518"/>
                  </a:cubicBezTo>
                  <a:close/>
                  <a:moveTo>
                    <a:pt x="1891" y="0"/>
                  </a:moveTo>
                  <a:cubicBezTo>
                    <a:pt x="1617" y="0"/>
                    <a:pt x="1335" y="70"/>
                    <a:pt x="1059" y="229"/>
                  </a:cubicBezTo>
                  <a:cubicBezTo>
                    <a:pt x="1" y="839"/>
                    <a:pt x="195" y="2340"/>
                    <a:pt x="838" y="3184"/>
                  </a:cubicBezTo>
                  <a:cubicBezTo>
                    <a:pt x="1220" y="3686"/>
                    <a:pt x="1822" y="3990"/>
                    <a:pt x="2423" y="3990"/>
                  </a:cubicBezTo>
                  <a:cubicBezTo>
                    <a:pt x="2802" y="3990"/>
                    <a:pt x="3181" y="3869"/>
                    <a:pt x="3503" y="3600"/>
                  </a:cubicBezTo>
                  <a:cubicBezTo>
                    <a:pt x="4166" y="3048"/>
                    <a:pt x="4122" y="2201"/>
                    <a:pt x="3785" y="1496"/>
                  </a:cubicBezTo>
                  <a:cubicBezTo>
                    <a:pt x="3842" y="1447"/>
                    <a:pt x="3869" y="1366"/>
                    <a:pt x="3817" y="1276"/>
                  </a:cubicBezTo>
                  <a:cubicBezTo>
                    <a:pt x="3409" y="575"/>
                    <a:pt x="2678" y="0"/>
                    <a:pt x="18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734290" y="251983"/>
            <a:ext cx="800177" cy="752193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2857571" y="1302505"/>
            <a:ext cx="152954" cy="6003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3168309" y="474596"/>
            <a:ext cx="1088181" cy="608604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4554058" y="287028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3894690" y="-306155"/>
            <a:ext cx="432221" cy="578920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2775700" y="-243577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1739309" y="566891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291413" y="-295003"/>
            <a:ext cx="420937" cy="645006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5" name="Google Shape;425;p23"/>
          <p:cNvGrpSpPr/>
          <p:nvPr/>
        </p:nvGrpSpPr>
        <p:grpSpPr>
          <a:xfrm>
            <a:off x="1004821" y="2303619"/>
            <a:ext cx="413557" cy="605096"/>
            <a:chOff x="1004821" y="2303619"/>
            <a:chExt cx="413557" cy="605096"/>
          </a:xfrm>
        </p:grpSpPr>
        <p:grpSp>
          <p:nvGrpSpPr>
            <p:cNvPr id="426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27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31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" name="Google Shape;433;p23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434" name="Google Shape;434;p23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3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437" name="Google Shape;437;p23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23"/>
          <p:cNvGrpSpPr/>
          <p:nvPr/>
        </p:nvGrpSpPr>
        <p:grpSpPr>
          <a:xfrm>
            <a:off x="319707" y="3143540"/>
            <a:ext cx="638983" cy="1054658"/>
            <a:chOff x="319707" y="3143540"/>
            <a:chExt cx="638983" cy="1054658"/>
          </a:xfrm>
        </p:grpSpPr>
        <p:sp>
          <p:nvSpPr>
            <p:cNvPr id="440" name="Google Shape;440;p23"/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23"/>
          <p:cNvGrpSpPr/>
          <p:nvPr/>
        </p:nvGrpSpPr>
        <p:grpSpPr>
          <a:xfrm>
            <a:off x="1344284" y="3702273"/>
            <a:ext cx="388340" cy="497513"/>
            <a:chOff x="1344284" y="3702273"/>
            <a:chExt cx="388340" cy="497513"/>
          </a:xfrm>
        </p:grpSpPr>
        <p:sp>
          <p:nvSpPr>
            <p:cNvPr id="445" name="Google Shape;445;p23"/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23"/>
          <p:cNvGrpSpPr/>
          <p:nvPr/>
        </p:nvGrpSpPr>
        <p:grpSpPr>
          <a:xfrm>
            <a:off x="27518" y="4407732"/>
            <a:ext cx="1550979" cy="1347924"/>
            <a:chOff x="4368" y="4500332"/>
            <a:chExt cx="1550979" cy="1347924"/>
          </a:xfrm>
        </p:grpSpPr>
        <p:grpSp>
          <p:nvGrpSpPr>
            <p:cNvPr id="449" name="Google Shape;449;p23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450" name="Google Shape;450;p23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3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1" name="Google Shape;461;p23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23"/>
          <p:cNvGrpSpPr/>
          <p:nvPr/>
        </p:nvGrpSpPr>
        <p:grpSpPr>
          <a:xfrm>
            <a:off x="1664354" y="4088694"/>
            <a:ext cx="1037582" cy="940754"/>
            <a:chOff x="1664354" y="4088694"/>
            <a:chExt cx="1037582" cy="940754"/>
          </a:xfrm>
        </p:grpSpPr>
        <p:grpSp>
          <p:nvGrpSpPr>
            <p:cNvPr id="464" name="Google Shape;464;p23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465" name="Google Shape;465;p23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3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23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473" name="Google Shape;473;p23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5" name="Google Shape;475;p23"/>
          <p:cNvGrpSpPr/>
          <p:nvPr/>
        </p:nvGrpSpPr>
        <p:grpSpPr>
          <a:xfrm>
            <a:off x="2661531" y="4759645"/>
            <a:ext cx="636336" cy="613800"/>
            <a:chOff x="2661531" y="4759645"/>
            <a:chExt cx="636336" cy="613800"/>
          </a:xfrm>
        </p:grpSpPr>
        <p:sp>
          <p:nvSpPr>
            <p:cNvPr id="476" name="Google Shape;476;p23"/>
            <p:cNvSpPr/>
            <p:nvPr/>
          </p:nvSpPr>
          <p:spPr>
            <a:xfrm>
              <a:off x="2661531" y="4759645"/>
              <a:ext cx="526601" cy="606916"/>
            </a:xfrm>
            <a:custGeom>
              <a:avLst/>
              <a:gdLst/>
              <a:ahLst/>
              <a:cxnLst/>
              <a:rect l="l" t="t" r="r" b="b"/>
              <a:pathLst>
                <a:path w="15913" h="18340" extrusionOk="0">
                  <a:moveTo>
                    <a:pt x="6413" y="0"/>
                  </a:moveTo>
                  <a:cubicBezTo>
                    <a:pt x="3152" y="0"/>
                    <a:pt x="187" y="3584"/>
                    <a:pt x="8" y="6636"/>
                  </a:cubicBezTo>
                  <a:cubicBezTo>
                    <a:pt x="0" y="6771"/>
                    <a:pt x="101" y="6850"/>
                    <a:pt x="211" y="6866"/>
                  </a:cubicBezTo>
                  <a:cubicBezTo>
                    <a:pt x="201" y="6993"/>
                    <a:pt x="279" y="7111"/>
                    <a:pt x="400" y="7148"/>
                  </a:cubicBezTo>
                  <a:cubicBezTo>
                    <a:pt x="1273" y="7460"/>
                    <a:pt x="2126" y="7825"/>
                    <a:pt x="2955" y="8241"/>
                  </a:cubicBezTo>
                  <a:cubicBezTo>
                    <a:pt x="3001" y="8265"/>
                    <a:pt x="3051" y="8277"/>
                    <a:pt x="3102" y="8277"/>
                  </a:cubicBezTo>
                  <a:cubicBezTo>
                    <a:pt x="3129" y="8277"/>
                    <a:pt x="3156" y="8274"/>
                    <a:pt x="3183" y="8267"/>
                  </a:cubicBezTo>
                  <a:cubicBezTo>
                    <a:pt x="3189" y="8267"/>
                    <a:pt x="3197" y="8266"/>
                    <a:pt x="3203" y="8264"/>
                  </a:cubicBezTo>
                  <a:cubicBezTo>
                    <a:pt x="3212" y="8263"/>
                    <a:pt x="3221" y="8261"/>
                    <a:pt x="3229" y="8258"/>
                  </a:cubicBezTo>
                  <a:cubicBezTo>
                    <a:pt x="3262" y="8249"/>
                    <a:pt x="3292" y="8232"/>
                    <a:pt x="3314" y="8207"/>
                  </a:cubicBezTo>
                  <a:cubicBezTo>
                    <a:pt x="3457" y="8097"/>
                    <a:pt x="3515" y="7889"/>
                    <a:pt x="3391" y="7742"/>
                  </a:cubicBezTo>
                  <a:cubicBezTo>
                    <a:pt x="3504" y="7207"/>
                    <a:pt x="3934" y="6799"/>
                    <a:pt x="4420" y="6799"/>
                  </a:cubicBezTo>
                  <a:cubicBezTo>
                    <a:pt x="4657" y="6799"/>
                    <a:pt x="4908" y="6896"/>
                    <a:pt x="5142" y="7122"/>
                  </a:cubicBezTo>
                  <a:cubicBezTo>
                    <a:pt x="5918" y="7869"/>
                    <a:pt x="5341" y="8874"/>
                    <a:pt x="4532" y="9252"/>
                  </a:cubicBezTo>
                  <a:cubicBezTo>
                    <a:pt x="4245" y="9386"/>
                    <a:pt x="4400" y="9844"/>
                    <a:pt x="4678" y="9844"/>
                  </a:cubicBezTo>
                  <a:cubicBezTo>
                    <a:pt x="4692" y="9844"/>
                    <a:pt x="4706" y="9843"/>
                    <a:pt x="4720" y="9840"/>
                  </a:cubicBezTo>
                  <a:cubicBezTo>
                    <a:pt x="4757" y="9926"/>
                    <a:pt x="4835" y="9995"/>
                    <a:pt x="4964" y="9998"/>
                  </a:cubicBezTo>
                  <a:cubicBezTo>
                    <a:pt x="6431" y="10041"/>
                    <a:pt x="8444" y="9995"/>
                    <a:pt x="9286" y="11477"/>
                  </a:cubicBezTo>
                  <a:cubicBezTo>
                    <a:pt x="9770" y="12332"/>
                    <a:pt x="9545" y="13398"/>
                    <a:pt x="8580" y="13769"/>
                  </a:cubicBezTo>
                  <a:cubicBezTo>
                    <a:pt x="8352" y="13857"/>
                    <a:pt x="8124" y="13891"/>
                    <a:pt x="7898" y="13891"/>
                  </a:cubicBezTo>
                  <a:cubicBezTo>
                    <a:pt x="7418" y="13891"/>
                    <a:pt x="6943" y="13735"/>
                    <a:pt x="6473" y="13606"/>
                  </a:cubicBezTo>
                  <a:cubicBezTo>
                    <a:pt x="6422" y="13539"/>
                    <a:pt x="6339" y="13500"/>
                    <a:pt x="6260" y="13500"/>
                  </a:cubicBezTo>
                  <a:cubicBezTo>
                    <a:pt x="6218" y="13500"/>
                    <a:pt x="6178" y="13511"/>
                    <a:pt x="6143" y="13534"/>
                  </a:cubicBezTo>
                  <a:cubicBezTo>
                    <a:pt x="6141" y="13534"/>
                    <a:pt x="6139" y="13534"/>
                    <a:pt x="6137" y="13534"/>
                  </a:cubicBezTo>
                  <a:cubicBezTo>
                    <a:pt x="5853" y="13534"/>
                    <a:pt x="5704" y="13916"/>
                    <a:pt x="5966" y="14087"/>
                  </a:cubicBezTo>
                  <a:cubicBezTo>
                    <a:pt x="5774" y="14971"/>
                    <a:pt x="5564" y="15826"/>
                    <a:pt x="5203" y="16669"/>
                  </a:cubicBezTo>
                  <a:cubicBezTo>
                    <a:pt x="5083" y="16949"/>
                    <a:pt x="5323" y="17206"/>
                    <a:pt x="5547" y="17206"/>
                  </a:cubicBezTo>
                  <a:cubicBezTo>
                    <a:pt x="5649" y="17206"/>
                    <a:pt x="5747" y="17152"/>
                    <a:pt x="5806" y="17023"/>
                  </a:cubicBezTo>
                  <a:cubicBezTo>
                    <a:pt x="6188" y="16190"/>
                    <a:pt x="6467" y="15276"/>
                    <a:pt x="6519" y="14352"/>
                  </a:cubicBezTo>
                  <a:cubicBezTo>
                    <a:pt x="6914" y="14498"/>
                    <a:pt x="7342" y="14573"/>
                    <a:pt x="7763" y="14573"/>
                  </a:cubicBezTo>
                  <a:cubicBezTo>
                    <a:pt x="9133" y="14573"/>
                    <a:pt x="10422" y="13785"/>
                    <a:pt x="10236" y="12128"/>
                  </a:cubicBezTo>
                  <a:cubicBezTo>
                    <a:pt x="9988" y="9922"/>
                    <a:pt x="7659" y="9417"/>
                    <a:pt x="5755" y="9417"/>
                  </a:cubicBezTo>
                  <a:cubicBezTo>
                    <a:pt x="5643" y="9417"/>
                    <a:pt x="5533" y="9419"/>
                    <a:pt x="5425" y="9422"/>
                  </a:cubicBezTo>
                  <a:cubicBezTo>
                    <a:pt x="6254" y="8661"/>
                    <a:pt x="6416" y="7293"/>
                    <a:pt x="5382" y="6533"/>
                  </a:cubicBezTo>
                  <a:cubicBezTo>
                    <a:pt x="5109" y="6333"/>
                    <a:pt x="4787" y="6243"/>
                    <a:pt x="4465" y="6243"/>
                  </a:cubicBezTo>
                  <a:cubicBezTo>
                    <a:pt x="3720" y="6243"/>
                    <a:pt x="2979" y="6729"/>
                    <a:pt x="2873" y="7448"/>
                  </a:cubicBezTo>
                  <a:cubicBezTo>
                    <a:pt x="2135" y="7085"/>
                    <a:pt x="1342" y="6792"/>
                    <a:pt x="547" y="6615"/>
                  </a:cubicBezTo>
                  <a:cubicBezTo>
                    <a:pt x="532" y="6612"/>
                    <a:pt x="515" y="6612"/>
                    <a:pt x="498" y="6612"/>
                  </a:cubicBezTo>
                  <a:cubicBezTo>
                    <a:pt x="1111" y="4218"/>
                    <a:pt x="3050" y="1378"/>
                    <a:pt x="5607" y="877"/>
                  </a:cubicBezTo>
                  <a:cubicBezTo>
                    <a:pt x="5875" y="825"/>
                    <a:pt x="6145" y="799"/>
                    <a:pt x="6411" y="799"/>
                  </a:cubicBezTo>
                  <a:cubicBezTo>
                    <a:pt x="7774" y="799"/>
                    <a:pt x="9054" y="1485"/>
                    <a:pt x="9596" y="2830"/>
                  </a:cubicBezTo>
                  <a:cubicBezTo>
                    <a:pt x="10308" y="4591"/>
                    <a:pt x="9268" y="5867"/>
                    <a:pt x="8167" y="7111"/>
                  </a:cubicBezTo>
                  <a:cubicBezTo>
                    <a:pt x="7938" y="7370"/>
                    <a:pt x="8171" y="7715"/>
                    <a:pt x="8432" y="7715"/>
                  </a:cubicBezTo>
                  <a:cubicBezTo>
                    <a:pt x="8447" y="7715"/>
                    <a:pt x="8462" y="7714"/>
                    <a:pt x="8477" y="7711"/>
                  </a:cubicBezTo>
                  <a:cubicBezTo>
                    <a:pt x="8493" y="7714"/>
                    <a:pt x="8508" y="7716"/>
                    <a:pt x="8524" y="7716"/>
                  </a:cubicBezTo>
                  <a:cubicBezTo>
                    <a:pt x="8546" y="7716"/>
                    <a:pt x="8569" y="7712"/>
                    <a:pt x="8591" y="7705"/>
                  </a:cubicBezTo>
                  <a:cubicBezTo>
                    <a:pt x="9118" y="7540"/>
                    <a:pt x="9645" y="7462"/>
                    <a:pt x="10156" y="7462"/>
                  </a:cubicBezTo>
                  <a:cubicBezTo>
                    <a:pt x="13306" y="7462"/>
                    <a:pt x="15848" y="10406"/>
                    <a:pt x="14279" y="13740"/>
                  </a:cubicBezTo>
                  <a:cubicBezTo>
                    <a:pt x="13035" y="16386"/>
                    <a:pt x="10978" y="17479"/>
                    <a:pt x="8514" y="17479"/>
                  </a:cubicBezTo>
                  <a:cubicBezTo>
                    <a:pt x="7742" y="17479"/>
                    <a:pt x="6929" y="17371"/>
                    <a:pt x="6088" y="17170"/>
                  </a:cubicBezTo>
                  <a:cubicBezTo>
                    <a:pt x="6055" y="17162"/>
                    <a:pt x="6023" y="17159"/>
                    <a:pt x="5993" y="17159"/>
                  </a:cubicBezTo>
                  <a:cubicBezTo>
                    <a:pt x="5609" y="17159"/>
                    <a:pt x="5475" y="17754"/>
                    <a:pt x="5894" y="17872"/>
                  </a:cubicBezTo>
                  <a:cubicBezTo>
                    <a:pt x="6868" y="18146"/>
                    <a:pt x="7898" y="18339"/>
                    <a:pt x="8910" y="18339"/>
                  </a:cubicBezTo>
                  <a:cubicBezTo>
                    <a:pt x="10134" y="18339"/>
                    <a:pt x="11331" y="18057"/>
                    <a:pt x="12371" y="17291"/>
                  </a:cubicBezTo>
                  <a:cubicBezTo>
                    <a:pt x="13878" y="16184"/>
                    <a:pt x="15236" y="14273"/>
                    <a:pt x="15488" y="12395"/>
                  </a:cubicBezTo>
                  <a:cubicBezTo>
                    <a:pt x="15913" y="9217"/>
                    <a:pt x="13365" y="6756"/>
                    <a:pt x="10508" y="6756"/>
                  </a:cubicBezTo>
                  <a:cubicBezTo>
                    <a:pt x="10101" y="6756"/>
                    <a:pt x="9688" y="6805"/>
                    <a:pt x="9277" y="6910"/>
                  </a:cubicBezTo>
                  <a:cubicBezTo>
                    <a:pt x="10125" y="5875"/>
                    <a:pt x="10775" y="4712"/>
                    <a:pt x="10510" y="3302"/>
                  </a:cubicBezTo>
                  <a:cubicBezTo>
                    <a:pt x="10208" y="1689"/>
                    <a:pt x="8934" y="442"/>
                    <a:pt x="7341" y="99"/>
                  </a:cubicBezTo>
                  <a:cubicBezTo>
                    <a:pt x="7030" y="32"/>
                    <a:pt x="6720" y="0"/>
                    <a:pt x="6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3141173" y="5288794"/>
              <a:ext cx="74193" cy="84651"/>
            </a:xfrm>
            <a:custGeom>
              <a:avLst/>
              <a:gdLst/>
              <a:ahLst/>
              <a:cxnLst/>
              <a:rect l="l" t="t" r="r" b="b"/>
              <a:pathLst>
                <a:path w="2242" h="2558" extrusionOk="0">
                  <a:moveTo>
                    <a:pt x="2065" y="0"/>
                  </a:moveTo>
                  <a:cubicBezTo>
                    <a:pt x="1994" y="0"/>
                    <a:pt x="1922" y="37"/>
                    <a:pt x="1902" y="117"/>
                  </a:cubicBezTo>
                  <a:cubicBezTo>
                    <a:pt x="1658" y="1076"/>
                    <a:pt x="1098" y="1886"/>
                    <a:pt x="156" y="2265"/>
                  </a:cubicBezTo>
                  <a:cubicBezTo>
                    <a:pt x="1" y="2326"/>
                    <a:pt x="40" y="2558"/>
                    <a:pt x="181" y="2558"/>
                  </a:cubicBezTo>
                  <a:cubicBezTo>
                    <a:pt x="197" y="2558"/>
                    <a:pt x="215" y="2555"/>
                    <a:pt x="234" y="2548"/>
                  </a:cubicBezTo>
                  <a:cubicBezTo>
                    <a:pt x="1274" y="2177"/>
                    <a:pt x="2104" y="1280"/>
                    <a:pt x="2230" y="162"/>
                  </a:cubicBezTo>
                  <a:cubicBezTo>
                    <a:pt x="2241" y="58"/>
                    <a:pt x="2154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3220761" y="5295379"/>
              <a:ext cx="77106" cy="76973"/>
            </a:xfrm>
            <a:custGeom>
              <a:avLst/>
              <a:gdLst/>
              <a:ahLst/>
              <a:cxnLst/>
              <a:rect l="l" t="t" r="r" b="b"/>
              <a:pathLst>
                <a:path w="2330" h="2326" extrusionOk="0">
                  <a:moveTo>
                    <a:pt x="2062" y="1"/>
                  </a:moveTo>
                  <a:cubicBezTo>
                    <a:pt x="2001" y="1"/>
                    <a:pt x="1940" y="29"/>
                    <a:pt x="1898" y="96"/>
                  </a:cubicBezTo>
                  <a:cubicBezTo>
                    <a:pt x="1413" y="862"/>
                    <a:pt x="852" y="1507"/>
                    <a:pt x="123" y="2049"/>
                  </a:cubicBezTo>
                  <a:cubicBezTo>
                    <a:pt x="0" y="2141"/>
                    <a:pt x="70" y="2325"/>
                    <a:pt x="193" y="2325"/>
                  </a:cubicBezTo>
                  <a:cubicBezTo>
                    <a:pt x="217" y="2325"/>
                    <a:pt x="243" y="2318"/>
                    <a:pt x="270" y="2302"/>
                  </a:cubicBezTo>
                  <a:cubicBezTo>
                    <a:pt x="1073" y="1813"/>
                    <a:pt x="1780" y="1118"/>
                    <a:pt x="2241" y="297"/>
                  </a:cubicBezTo>
                  <a:cubicBezTo>
                    <a:pt x="2329" y="141"/>
                    <a:pt x="2197" y="1"/>
                    <a:pt x="2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3"/>
          <p:cNvGrpSpPr/>
          <p:nvPr/>
        </p:nvGrpSpPr>
        <p:grpSpPr>
          <a:xfrm>
            <a:off x="3260869" y="4155210"/>
            <a:ext cx="1065612" cy="1051580"/>
            <a:chOff x="3260869" y="4155210"/>
            <a:chExt cx="1065612" cy="105158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481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23"/>
          <p:cNvGrpSpPr/>
          <p:nvPr/>
        </p:nvGrpSpPr>
        <p:grpSpPr>
          <a:xfrm>
            <a:off x="4756021" y="3831533"/>
            <a:ext cx="142364" cy="69263"/>
            <a:chOff x="4756021" y="3831533"/>
            <a:chExt cx="142364" cy="69263"/>
          </a:xfrm>
        </p:grpSpPr>
        <p:sp>
          <p:nvSpPr>
            <p:cNvPr id="490" name="Google Shape;490;p23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23"/>
          <p:cNvGrpSpPr/>
          <p:nvPr/>
        </p:nvGrpSpPr>
        <p:grpSpPr>
          <a:xfrm>
            <a:off x="4349976" y="4801904"/>
            <a:ext cx="591495" cy="708080"/>
            <a:chOff x="4349976" y="4801904"/>
            <a:chExt cx="591495" cy="708080"/>
          </a:xfrm>
        </p:grpSpPr>
        <p:sp>
          <p:nvSpPr>
            <p:cNvPr id="493" name="Google Shape;493;p23"/>
            <p:cNvSpPr/>
            <p:nvPr/>
          </p:nvSpPr>
          <p:spPr>
            <a:xfrm>
              <a:off x="4349976" y="4903597"/>
              <a:ext cx="591495" cy="606387"/>
            </a:xfrm>
            <a:custGeom>
              <a:avLst/>
              <a:gdLst/>
              <a:ahLst/>
              <a:cxnLst/>
              <a:rect l="l" t="t" r="r" b="b"/>
              <a:pathLst>
                <a:path w="17874" h="18324" extrusionOk="0">
                  <a:moveTo>
                    <a:pt x="10896" y="776"/>
                  </a:moveTo>
                  <a:cubicBezTo>
                    <a:pt x="13647" y="776"/>
                    <a:pt x="15832" y="3106"/>
                    <a:pt x="14867" y="5891"/>
                  </a:cubicBezTo>
                  <a:cubicBezTo>
                    <a:pt x="13631" y="9465"/>
                    <a:pt x="8479" y="10828"/>
                    <a:pt x="5400" y="12215"/>
                  </a:cubicBezTo>
                  <a:cubicBezTo>
                    <a:pt x="5191" y="12309"/>
                    <a:pt x="5166" y="12500"/>
                    <a:pt x="5240" y="12661"/>
                  </a:cubicBezTo>
                  <a:cubicBezTo>
                    <a:pt x="5243" y="12742"/>
                    <a:pt x="5282" y="12816"/>
                    <a:pt x="5345" y="12865"/>
                  </a:cubicBezTo>
                  <a:cubicBezTo>
                    <a:pt x="6742" y="13836"/>
                    <a:pt x="8825" y="14304"/>
                    <a:pt x="10496" y="14759"/>
                  </a:cubicBezTo>
                  <a:cubicBezTo>
                    <a:pt x="9866" y="15596"/>
                    <a:pt x="9298" y="16476"/>
                    <a:pt x="8793" y="17392"/>
                  </a:cubicBezTo>
                  <a:cubicBezTo>
                    <a:pt x="6381" y="16017"/>
                    <a:pt x="3613" y="14332"/>
                    <a:pt x="881" y="13787"/>
                  </a:cubicBezTo>
                  <a:cubicBezTo>
                    <a:pt x="1280" y="13047"/>
                    <a:pt x="1656" y="12312"/>
                    <a:pt x="2143" y="11621"/>
                  </a:cubicBezTo>
                  <a:cubicBezTo>
                    <a:pt x="2640" y="10913"/>
                    <a:pt x="3235" y="10290"/>
                    <a:pt x="3754" y="9604"/>
                  </a:cubicBezTo>
                  <a:cubicBezTo>
                    <a:pt x="3811" y="9639"/>
                    <a:pt x="3876" y="9657"/>
                    <a:pt x="3942" y="9657"/>
                  </a:cubicBezTo>
                  <a:cubicBezTo>
                    <a:pt x="3973" y="9657"/>
                    <a:pt x="4005" y="9653"/>
                    <a:pt x="4036" y="9645"/>
                  </a:cubicBezTo>
                  <a:lnTo>
                    <a:pt x="4074" y="9636"/>
                  </a:lnTo>
                  <a:cubicBezTo>
                    <a:pt x="4106" y="9627"/>
                    <a:pt x="4137" y="9613"/>
                    <a:pt x="4164" y="9596"/>
                  </a:cubicBezTo>
                  <a:cubicBezTo>
                    <a:pt x="6305" y="9593"/>
                    <a:pt x="12412" y="7547"/>
                    <a:pt x="11396" y="4956"/>
                  </a:cubicBezTo>
                  <a:cubicBezTo>
                    <a:pt x="11507" y="4137"/>
                    <a:pt x="10764" y="3743"/>
                    <a:pt x="9935" y="3743"/>
                  </a:cubicBezTo>
                  <a:cubicBezTo>
                    <a:pt x="9183" y="3743"/>
                    <a:pt x="8362" y="4068"/>
                    <a:pt x="8045" y="4697"/>
                  </a:cubicBezTo>
                  <a:cubicBezTo>
                    <a:pt x="7388" y="4302"/>
                    <a:pt x="6733" y="3880"/>
                    <a:pt x="6054" y="3527"/>
                  </a:cubicBezTo>
                  <a:cubicBezTo>
                    <a:pt x="7168" y="1883"/>
                    <a:pt x="8707" y="833"/>
                    <a:pt x="10769" y="777"/>
                  </a:cubicBezTo>
                  <a:cubicBezTo>
                    <a:pt x="10811" y="776"/>
                    <a:pt x="10854" y="776"/>
                    <a:pt x="10896" y="776"/>
                  </a:cubicBezTo>
                  <a:close/>
                  <a:moveTo>
                    <a:pt x="10742" y="0"/>
                  </a:moveTo>
                  <a:cubicBezTo>
                    <a:pt x="8458" y="0"/>
                    <a:pt x="6146" y="1179"/>
                    <a:pt x="5520" y="3435"/>
                  </a:cubicBezTo>
                  <a:cubicBezTo>
                    <a:pt x="5497" y="3508"/>
                    <a:pt x="5512" y="3588"/>
                    <a:pt x="5560" y="3648"/>
                  </a:cubicBezTo>
                  <a:cubicBezTo>
                    <a:pt x="5550" y="3720"/>
                    <a:pt x="5575" y="3793"/>
                    <a:pt x="5627" y="3847"/>
                  </a:cubicBezTo>
                  <a:cubicBezTo>
                    <a:pt x="6263" y="4518"/>
                    <a:pt x="7126" y="5063"/>
                    <a:pt x="7943" y="5490"/>
                  </a:cubicBezTo>
                  <a:cubicBezTo>
                    <a:pt x="8004" y="5522"/>
                    <a:pt x="8064" y="5536"/>
                    <a:pt x="8120" y="5536"/>
                  </a:cubicBezTo>
                  <a:cubicBezTo>
                    <a:pt x="8375" y="5536"/>
                    <a:pt x="8556" y="5246"/>
                    <a:pt x="8457" y="5021"/>
                  </a:cubicBezTo>
                  <a:cubicBezTo>
                    <a:pt x="8788" y="4729"/>
                    <a:pt x="9067" y="4443"/>
                    <a:pt x="9546" y="4341"/>
                  </a:cubicBezTo>
                  <a:cubicBezTo>
                    <a:pt x="9645" y="4321"/>
                    <a:pt x="9749" y="4310"/>
                    <a:pt x="9855" y="4310"/>
                  </a:cubicBezTo>
                  <a:cubicBezTo>
                    <a:pt x="10334" y="4310"/>
                    <a:pt x="10834" y="4533"/>
                    <a:pt x="10860" y="5075"/>
                  </a:cubicBezTo>
                  <a:cubicBezTo>
                    <a:pt x="10862" y="5139"/>
                    <a:pt x="10888" y="5201"/>
                    <a:pt x="10934" y="5245"/>
                  </a:cubicBezTo>
                  <a:cubicBezTo>
                    <a:pt x="10703" y="7295"/>
                    <a:pt x="5913" y="8841"/>
                    <a:pt x="4138" y="8841"/>
                  </a:cubicBezTo>
                  <a:cubicBezTo>
                    <a:pt x="4068" y="8841"/>
                    <a:pt x="4002" y="8839"/>
                    <a:pt x="3941" y="8834"/>
                  </a:cubicBezTo>
                  <a:cubicBezTo>
                    <a:pt x="3933" y="8833"/>
                    <a:pt x="3926" y="8833"/>
                    <a:pt x="3918" y="8833"/>
                  </a:cubicBezTo>
                  <a:cubicBezTo>
                    <a:pt x="3768" y="8833"/>
                    <a:pt x="3615" y="8963"/>
                    <a:pt x="3573" y="9111"/>
                  </a:cubicBezTo>
                  <a:cubicBezTo>
                    <a:pt x="3546" y="9115"/>
                    <a:pt x="3520" y="9126"/>
                    <a:pt x="3497" y="9141"/>
                  </a:cubicBezTo>
                  <a:cubicBezTo>
                    <a:pt x="1983" y="10139"/>
                    <a:pt x="720" y="12039"/>
                    <a:pt x="96" y="13716"/>
                  </a:cubicBezTo>
                  <a:cubicBezTo>
                    <a:pt x="0" y="13974"/>
                    <a:pt x="234" y="14168"/>
                    <a:pt x="463" y="14168"/>
                  </a:cubicBezTo>
                  <a:cubicBezTo>
                    <a:pt x="514" y="14168"/>
                    <a:pt x="564" y="14158"/>
                    <a:pt x="611" y="14137"/>
                  </a:cubicBezTo>
                  <a:cubicBezTo>
                    <a:pt x="1849" y="14931"/>
                    <a:pt x="3305" y="15441"/>
                    <a:pt x="4625" y="16084"/>
                  </a:cubicBezTo>
                  <a:cubicBezTo>
                    <a:pt x="6030" y="16769"/>
                    <a:pt x="7408" y="17498"/>
                    <a:pt x="8764" y="18270"/>
                  </a:cubicBezTo>
                  <a:cubicBezTo>
                    <a:pt x="8830" y="18307"/>
                    <a:pt x="8894" y="18323"/>
                    <a:pt x="8956" y="18323"/>
                  </a:cubicBezTo>
                  <a:cubicBezTo>
                    <a:pt x="9242" y="18323"/>
                    <a:pt x="9447" y="17963"/>
                    <a:pt x="9289" y="17723"/>
                  </a:cubicBezTo>
                  <a:cubicBezTo>
                    <a:pt x="9971" y="16859"/>
                    <a:pt x="10625" y="15922"/>
                    <a:pt x="11155" y="14977"/>
                  </a:cubicBezTo>
                  <a:cubicBezTo>
                    <a:pt x="11200" y="14893"/>
                    <a:pt x="11205" y="14791"/>
                    <a:pt x="11165" y="14704"/>
                  </a:cubicBezTo>
                  <a:cubicBezTo>
                    <a:pt x="11303" y="14513"/>
                    <a:pt x="11274" y="14190"/>
                    <a:pt x="10977" y="14098"/>
                  </a:cubicBezTo>
                  <a:cubicBezTo>
                    <a:pt x="10004" y="13799"/>
                    <a:pt x="9027" y="13508"/>
                    <a:pt x="8061" y="13188"/>
                  </a:cubicBezTo>
                  <a:cubicBezTo>
                    <a:pt x="7512" y="13006"/>
                    <a:pt x="6963" y="12782"/>
                    <a:pt x="6404" y="12618"/>
                  </a:cubicBezTo>
                  <a:cubicBezTo>
                    <a:pt x="10288" y="10950"/>
                    <a:pt x="17874" y="8164"/>
                    <a:pt x="15520" y="2761"/>
                  </a:cubicBezTo>
                  <a:cubicBezTo>
                    <a:pt x="14708" y="898"/>
                    <a:pt x="12735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4533971" y="4859452"/>
              <a:ext cx="92626" cy="57482"/>
            </a:xfrm>
            <a:custGeom>
              <a:avLst/>
              <a:gdLst/>
              <a:ahLst/>
              <a:cxnLst/>
              <a:rect l="l" t="t" r="r" b="b"/>
              <a:pathLst>
                <a:path w="2799" h="1737" extrusionOk="0">
                  <a:moveTo>
                    <a:pt x="2576" y="1"/>
                  </a:moveTo>
                  <a:cubicBezTo>
                    <a:pt x="2572" y="1"/>
                    <a:pt x="2569" y="1"/>
                    <a:pt x="2565" y="1"/>
                  </a:cubicBezTo>
                  <a:cubicBezTo>
                    <a:pt x="1547" y="58"/>
                    <a:pt x="598" y="695"/>
                    <a:pt x="64" y="1545"/>
                  </a:cubicBezTo>
                  <a:cubicBezTo>
                    <a:pt x="0" y="1648"/>
                    <a:pt x="87" y="1737"/>
                    <a:pt x="180" y="1737"/>
                  </a:cubicBezTo>
                  <a:cubicBezTo>
                    <a:pt x="220" y="1737"/>
                    <a:pt x="262" y="1720"/>
                    <a:pt x="292" y="1680"/>
                  </a:cubicBezTo>
                  <a:cubicBezTo>
                    <a:pt x="882" y="894"/>
                    <a:pt x="1663" y="509"/>
                    <a:pt x="2611" y="341"/>
                  </a:cubicBezTo>
                  <a:cubicBezTo>
                    <a:pt x="2799" y="308"/>
                    <a:pt x="2761" y="1"/>
                    <a:pt x="25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548134" y="4801904"/>
              <a:ext cx="94777" cy="51823"/>
            </a:xfrm>
            <a:custGeom>
              <a:avLst/>
              <a:gdLst/>
              <a:ahLst/>
              <a:cxnLst/>
              <a:rect l="l" t="t" r="r" b="b"/>
              <a:pathLst>
                <a:path w="2864" h="1566" extrusionOk="0">
                  <a:moveTo>
                    <a:pt x="2592" y="0"/>
                  </a:moveTo>
                  <a:cubicBezTo>
                    <a:pt x="2565" y="0"/>
                    <a:pt x="2537" y="7"/>
                    <a:pt x="2508" y="21"/>
                  </a:cubicBezTo>
                  <a:cubicBezTo>
                    <a:pt x="1707" y="420"/>
                    <a:pt x="919" y="853"/>
                    <a:pt x="143" y="1297"/>
                  </a:cubicBezTo>
                  <a:cubicBezTo>
                    <a:pt x="1" y="1378"/>
                    <a:pt x="88" y="1565"/>
                    <a:pt x="221" y="1565"/>
                  </a:cubicBezTo>
                  <a:cubicBezTo>
                    <a:pt x="243" y="1565"/>
                    <a:pt x="266" y="1560"/>
                    <a:pt x="290" y="1548"/>
                  </a:cubicBezTo>
                  <a:cubicBezTo>
                    <a:pt x="1097" y="1163"/>
                    <a:pt x="1904" y="761"/>
                    <a:pt x="2688" y="331"/>
                  </a:cubicBezTo>
                  <a:cubicBezTo>
                    <a:pt x="2863" y="235"/>
                    <a:pt x="2755" y="0"/>
                    <a:pt x="2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23"/>
          <p:cNvGrpSpPr/>
          <p:nvPr/>
        </p:nvGrpSpPr>
        <p:grpSpPr>
          <a:xfrm>
            <a:off x="5587702" y="3976345"/>
            <a:ext cx="519354" cy="629618"/>
            <a:chOff x="5587702" y="3976345"/>
            <a:chExt cx="519354" cy="629618"/>
          </a:xfrm>
        </p:grpSpPr>
        <p:sp>
          <p:nvSpPr>
            <p:cNvPr id="500" name="Google Shape;500;p23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504" name="Google Shape;504;p23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23"/>
          <p:cNvGrpSpPr/>
          <p:nvPr/>
        </p:nvGrpSpPr>
        <p:grpSpPr>
          <a:xfrm>
            <a:off x="6151764" y="3887194"/>
            <a:ext cx="1009123" cy="1313971"/>
            <a:chOff x="6151764" y="3887194"/>
            <a:chExt cx="1009123" cy="1313971"/>
          </a:xfrm>
        </p:grpSpPr>
        <p:grpSp>
          <p:nvGrpSpPr>
            <p:cNvPr id="507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508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518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0" name="Google Shape;520;p23"/>
          <p:cNvGrpSpPr/>
          <p:nvPr/>
        </p:nvGrpSpPr>
        <p:grpSpPr>
          <a:xfrm>
            <a:off x="5751609" y="213662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9" name="Google Shape;539;p23"/>
          <p:cNvGrpSpPr/>
          <p:nvPr/>
        </p:nvGrpSpPr>
        <p:grpSpPr>
          <a:xfrm>
            <a:off x="6451118" y="1964685"/>
            <a:ext cx="884232" cy="497711"/>
            <a:chOff x="6451118" y="1964685"/>
            <a:chExt cx="884232" cy="497711"/>
          </a:xfrm>
        </p:grpSpPr>
        <p:sp>
          <p:nvSpPr>
            <p:cNvPr id="540" name="Google Shape;540;p23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7346204" y="3514142"/>
            <a:ext cx="540037" cy="623992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23"/>
          <p:cNvGrpSpPr/>
          <p:nvPr/>
        </p:nvGrpSpPr>
        <p:grpSpPr>
          <a:xfrm>
            <a:off x="8490510" y="1991557"/>
            <a:ext cx="536463" cy="705466"/>
            <a:chOff x="8490510" y="1991557"/>
            <a:chExt cx="536463" cy="705466"/>
          </a:xfrm>
        </p:grpSpPr>
        <p:grpSp>
          <p:nvGrpSpPr>
            <p:cNvPr id="552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553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5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23"/>
          <p:cNvGrpSpPr/>
          <p:nvPr/>
        </p:nvGrpSpPr>
        <p:grpSpPr>
          <a:xfrm>
            <a:off x="6765365" y="2520242"/>
            <a:ext cx="1413745" cy="811560"/>
            <a:chOff x="6765365" y="2520242"/>
            <a:chExt cx="1413745" cy="811560"/>
          </a:xfrm>
        </p:grpSpPr>
        <p:sp>
          <p:nvSpPr>
            <p:cNvPr id="558" name="Google Shape;558;p23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8454538" y="1064636"/>
            <a:ext cx="841873" cy="594507"/>
            <a:chOff x="8454538" y="1064636"/>
            <a:chExt cx="841873" cy="594507"/>
          </a:xfrm>
        </p:grpSpPr>
        <p:sp>
          <p:nvSpPr>
            <p:cNvPr id="563" name="Google Shape;563;p23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7961559" y="-202278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4816519" y="4288164"/>
            <a:ext cx="772313" cy="497744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23"/>
          <p:cNvGrpSpPr/>
          <p:nvPr/>
        </p:nvGrpSpPr>
        <p:grpSpPr>
          <a:xfrm>
            <a:off x="1637980" y="2854741"/>
            <a:ext cx="851139" cy="910474"/>
            <a:chOff x="1637980" y="2854741"/>
            <a:chExt cx="851139" cy="910474"/>
          </a:xfrm>
        </p:grpSpPr>
        <p:grpSp>
          <p:nvGrpSpPr>
            <p:cNvPr id="582" name="Google Shape;582;p23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583" name="Google Shape;583;p23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3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3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23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587" name="Google Shape;587;p23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3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979;p45">
            <a:extLst>
              <a:ext uri="{FF2B5EF4-FFF2-40B4-BE49-F238E27FC236}">
                <a16:creationId xmlns:a16="http://schemas.microsoft.com/office/drawing/2014/main" id="{62DF9C92-CE8A-9040-9C8A-ADAE0CDF9AE0}"/>
              </a:ext>
            </a:extLst>
          </p:cNvPr>
          <p:cNvGrpSpPr/>
          <p:nvPr/>
        </p:nvGrpSpPr>
        <p:grpSpPr>
          <a:xfrm>
            <a:off x="212096" y="2791093"/>
            <a:ext cx="1578817" cy="2149384"/>
            <a:chOff x="2475306" y="2531490"/>
            <a:chExt cx="1411927" cy="1922354"/>
          </a:xfrm>
        </p:grpSpPr>
        <p:grpSp>
          <p:nvGrpSpPr>
            <p:cNvPr id="10" name="Google Shape;1980;p45">
              <a:extLst>
                <a:ext uri="{FF2B5EF4-FFF2-40B4-BE49-F238E27FC236}">
                  <a16:creationId xmlns:a16="http://schemas.microsoft.com/office/drawing/2014/main" id="{E39D3D06-127B-DC4A-AF1B-B392A9EE74F8}"/>
                </a:ext>
              </a:extLst>
            </p:cNvPr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8" name="Google Shape;1981;p45">
                <a:extLst>
                  <a:ext uri="{FF2B5EF4-FFF2-40B4-BE49-F238E27FC236}">
                    <a16:creationId xmlns:a16="http://schemas.microsoft.com/office/drawing/2014/main" id="{94602B5C-8E40-C844-9888-FE51E323B4EA}"/>
                  </a:ext>
                </a:extLst>
              </p:cNvPr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82;p45">
                <a:extLst>
                  <a:ext uri="{FF2B5EF4-FFF2-40B4-BE49-F238E27FC236}">
                    <a16:creationId xmlns:a16="http://schemas.microsoft.com/office/drawing/2014/main" id="{96691C59-B846-7D4D-9C98-C752477DA1D7}"/>
                  </a:ext>
                </a:extLst>
              </p:cNvPr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83;p45">
                <a:extLst>
                  <a:ext uri="{FF2B5EF4-FFF2-40B4-BE49-F238E27FC236}">
                    <a16:creationId xmlns:a16="http://schemas.microsoft.com/office/drawing/2014/main" id="{AA1C7E97-AE82-A245-8819-08069FA6D72A}"/>
                  </a:ext>
                </a:extLst>
              </p:cNvPr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84;p45">
                <a:extLst>
                  <a:ext uri="{FF2B5EF4-FFF2-40B4-BE49-F238E27FC236}">
                    <a16:creationId xmlns:a16="http://schemas.microsoft.com/office/drawing/2014/main" id="{E7858171-4FF3-1042-B80D-817FA631E607}"/>
                  </a:ext>
                </a:extLst>
              </p:cNvPr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85;p45">
                <a:extLst>
                  <a:ext uri="{FF2B5EF4-FFF2-40B4-BE49-F238E27FC236}">
                    <a16:creationId xmlns:a16="http://schemas.microsoft.com/office/drawing/2014/main" id="{57F2EF90-225A-D84B-A14C-D8A454D5F877}"/>
                  </a:ext>
                </a:extLst>
              </p:cNvPr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86;p45">
                <a:extLst>
                  <a:ext uri="{FF2B5EF4-FFF2-40B4-BE49-F238E27FC236}">
                    <a16:creationId xmlns:a16="http://schemas.microsoft.com/office/drawing/2014/main" id="{1C711F98-479B-7D4A-AFE4-8DDCDA62D8B2}"/>
                  </a:ext>
                </a:extLst>
              </p:cNvPr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87;p45">
                <a:extLst>
                  <a:ext uri="{FF2B5EF4-FFF2-40B4-BE49-F238E27FC236}">
                    <a16:creationId xmlns:a16="http://schemas.microsoft.com/office/drawing/2014/main" id="{CEC88C68-84F9-B94C-8F95-2FF51F2ACAEA}"/>
                  </a:ext>
                </a:extLst>
              </p:cNvPr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88;p45">
                <a:extLst>
                  <a:ext uri="{FF2B5EF4-FFF2-40B4-BE49-F238E27FC236}">
                    <a16:creationId xmlns:a16="http://schemas.microsoft.com/office/drawing/2014/main" id="{F1E708BD-38CC-F845-9AE2-211E33B2CD2A}"/>
                  </a:ext>
                </a:extLst>
              </p:cNvPr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89;p45">
                <a:extLst>
                  <a:ext uri="{FF2B5EF4-FFF2-40B4-BE49-F238E27FC236}">
                    <a16:creationId xmlns:a16="http://schemas.microsoft.com/office/drawing/2014/main" id="{5869C868-44E9-AC45-BE81-4780313494EA}"/>
                  </a:ext>
                </a:extLst>
              </p:cNvPr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0;p45">
                <a:extLst>
                  <a:ext uri="{FF2B5EF4-FFF2-40B4-BE49-F238E27FC236}">
                    <a16:creationId xmlns:a16="http://schemas.microsoft.com/office/drawing/2014/main" id="{3883F203-73F4-2447-87E5-B4FBD8F94A20}"/>
                  </a:ext>
                </a:extLst>
              </p:cNvPr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91;p45">
                <a:extLst>
                  <a:ext uri="{FF2B5EF4-FFF2-40B4-BE49-F238E27FC236}">
                    <a16:creationId xmlns:a16="http://schemas.microsoft.com/office/drawing/2014/main" id="{94CCF8D7-8C84-744F-944C-1891288768DF}"/>
                  </a:ext>
                </a:extLst>
              </p:cNvPr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92;p45">
                <a:extLst>
                  <a:ext uri="{FF2B5EF4-FFF2-40B4-BE49-F238E27FC236}">
                    <a16:creationId xmlns:a16="http://schemas.microsoft.com/office/drawing/2014/main" id="{F1B8548B-722C-D247-9F0A-369F5C47802D}"/>
                  </a:ext>
                </a:extLst>
              </p:cNvPr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993;p45">
                <a:extLst>
                  <a:ext uri="{FF2B5EF4-FFF2-40B4-BE49-F238E27FC236}">
                    <a16:creationId xmlns:a16="http://schemas.microsoft.com/office/drawing/2014/main" id="{ACA68A70-2332-7241-BC53-55C5222C0BD8}"/>
                  </a:ext>
                </a:extLst>
              </p:cNvPr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994;p45">
                <a:extLst>
                  <a:ext uri="{FF2B5EF4-FFF2-40B4-BE49-F238E27FC236}">
                    <a16:creationId xmlns:a16="http://schemas.microsoft.com/office/drawing/2014/main" id="{14D09A95-FA17-C34F-AB52-46B56193F978}"/>
                  </a:ext>
                </a:extLst>
              </p:cNvPr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995;p45">
                <a:extLst>
                  <a:ext uri="{FF2B5EF4-FFF2-40B4-BE49-F238E27FC236}">
                    <a16:creationId xmlns:a16="http://schemas.microsoft.com/office/drawing/2014/main" id="{DA501D29-9871-B140-961A-3070652390C3}"/>
                  </a:ext>
                </a:extLst>
              </p:cNvPr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96;p45">
                <a:extLst>
                  <a:ext uri="{FF2B5EF4-FFF2-40B4-BE49-F238E27FC236}">
                    <a16:creationId xmlns:a16="http://schemas.microsoft.com/office/drawing/2014/main" id="{B8CB3A15-0612-FE40-84F6-66C18C268201}"/>
                  </a:ext>
                </a:extLst>
              </p:cNvPr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97;p45">
                <a:extLst>
                  <a:ext uri="{FF2B5EF4-FFF2-40B4-BE49-F238E27FC236}">
                    <a16:creationId xmlns:a16="http://schemas.microsoft.com/office/drawing/2014/main" id="{36509723-3B4B-7B46-AD65-E72723451F4C}"/>
                  </a:ext>
                </a:extLst>
              </p:cNvPr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98;p45">
                <a:extLst>
                  <a:ext uri="{FF2B5EF4-FFF2-40B4-BE49-F238E27FC236}">
                    <a16:creationId xmlns:a16="http://schemas.microsoft.com/office/drawing/2014/main" id="{74A3DC0E-E4FA-C14E-833D-9D44A79C8887}"/>
                  </a:ext>
                </a:extLst>
              </p:cNvPr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99;p45">
                <a:extLst>
                  <a:ext uri="{FF2B5EF4-FFF2-40B4-BE49-F238E27FC236}">
                    <a16:creationId xmlns:a16="http://schemas.microsoft.com/office/drawing/2014/main" id="{CA96F72E-0A36-1C4E-A30A-F530F239AA2A}"/>
                  </a:ext>
                </a:extLst>
              </p:cNvPr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0;p45">
                <a:extLst>
                  <a:ext uri="{FF2B5EF4-FFF2-40B4-BE49-F238E27FC236}">
                    <a16:creationId xmlns:a16="http://schemas.microsoft.com/office/drawing/2014/main" id="{9314D507-3445-1C42-9034-F0BF5F0E8830}"/>
                  </a:ext>
                </a:extLst>
              </p:cNvPr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1;p45">
                <a:extLst>
                  <a:ext uri="{FF2B5EF4-FFF2-40B4-BE49-F238E27FC236}">
                    <a16:creationId xmlns:a16="http://schemas.microsoft.com/office/drawing/2014/main" id="{91363669-2718-044A-9911-7FCDD2965117}"/>
                  </a:ext>
                </a:extLst>
              </p:cNvPr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2;p45">
                <a:extLst>
                  <a:ext uri="{FF2B5EF4-FFF2-40B4-BE49-F238E27FC236}">
                    <a16:creationId xmlns:a16="http://schemas.microsoft.com/office/drawing/2014/main" id="{26F7CF93-A6F8-874A-88B5-97402A45D98C}"/>
                  </a:ext>
                </a:extLst>
              </p:cNvPr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03;p45">
                <a:extLst>
                  <a:ext uri="{FF2B5EF4-FFF2-40B4-BE49-F238E27FC236}">
                    <a16:creationId xmlns:a16="http://schemas.microsoft.com/office/drawing/2014/main" id="{3172B637-4669-5840-BECC-7C487EB12750}"/>
                  </a:ext>
                </a:extLst>
              </p:cNvPr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04;p45">
                <a:extLst>
                  <a:ext uri="{FF2B5EF4-FFF2-40B4-BE49-F238E27FC236}">
                    <a16:creationId xmlns:a16="http://schemas.microsoft.com/office/drawing/2014/main" id="{4DFD1A0C-F331-7E48-966D-1FA7B3EEAB8F}"/>
                  </a:ext>
                </a:extLst>
              </p:cNvPr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05;p45">
                <a:extLst>
                  <a:ext uri="{FF2B5EF4-FFF2-40B4-BE49-F238E27FC236}">
                    <a16:creationId xmlns:a16="http://schemas.microsoft.com/office/drawing/2014/main" id="{8D6557F0-CEA0-6D4B-BAC4-3DF8149987F2}"/>
                  </a:ext>
                </a:extLst>
              </p:cNvPr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06;p45">
                <a:extLst>
                  <a:ext uri="{FF2B5EF4-FFF2-40B4-BE49-F238E27FC236}">
                    <a16:creationId xmlns:a16="http://schemas.microsoft.com/office/drawing/2014/main" id="{FD856DC1-C4BF-844E-94A8-064B83A2E5EE}"/>
                  </a:ext>
                </a:extLst>
              </p:cNvPr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07;p45">
                <a:extLst>
                  <a:ext uri="{FF2B5EF4-FFF2-40B4-BE49-F238E27FC236}">
                    <a16:creationId xmlns:a16="http://schemas.microsoft.com/office/drawing/2014/main" id="{F5F4965F-74E6-C14B-A3EB-120038084AAB}"/>
                  </a:ext>
                </a:extLst>
              </p:cNvPr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08;p45">
                <a:extLst>
                  <a:ext uri="{FF2B5EF4-FFF2-40B4-BE49-F238E27FC236}">
                    <a16:creationId xmlns:a16="http://schemas.microsoft.com/office/drawing/2014/main" id="{06B5ED27-EAFE-9340-AC20-140833B9465E}"/>
                  </a:ext>
                </a:extLst>
              </p:cNvPr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09;p45">
                <a:extLst>
                  <a:ext uri="{FF2B5EF4-FFF2-40B4-BE49-F238E27FC236}">
                    <a16:creationId xmlns:a16="http://schemas.microsoft.com/office/drawing/2014/main" id="{4CB1F006-D3A6-B14C-9586-402B3D3C5639}"/>
                  </a:ext>
                </a:extLst>
              </p:cNvPr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10;p45">
                <a:extLst>
                  <a:ext uri="{FF2B5EF4-FFF2-40B4-BE49-F238E27FC236}">
                    <a16:creationId xmlns:a16="http://schemas.microsoft.com/office/drawing/2014/main" id="{6489F2F1-CEFD-254C-8A76-ED2AB4ECFE38}"/>
                  </a:ext>
                </a:extLst>
              </p:cNvPr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11;p45">
                <a:extLst>
                  <a:ext uri="{FF2B5EF4-FFF2-40B4-BE49-F238E27FC236}">
                    <a16:creationId xmlns:a16="http://schemas.microsoft.com/office/drawing/2014/main" id="{AE551989-4328-1A46-A9CE-A942C55BC177}"/>
                  </a:ext>
                </a:extLst>
              </p:cNvPr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12;p45">
                <a:extLst>
                  <a:ext uri="{FF2B5EF4-FFF2-40B4-BE49-F238E27FC236}">
                    <a16:creationId xmlns:a16="http://schemas.microsoft.com/office/drawing/2014/main" id="{4751C8B0-2ACF-7145-8A98-E8615CE04AFB}"/>
                  </a:ext>
                </a:extLst>
              </p:cNvPr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13;p45">
                <a:extLst>
                  <a:ext uri="{FF2B5EF4-FFF2-40B4-BE49-F238E27FC236}">
                    <a16:creationId xmlns:a16="http://schemas.microsoft.com/office/drawing/2014/main" id="{EC0CCF81-E911-9649-A3F6-2BCE11C372A3}"/>
                  </a:ext>
                </a:extLst>
              </p:cNvPr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14;p45">
                <a:extLst>
                  <a:ext uri="{FF2B5EF4-FFF2-40B4-BE49-F238E27FC236}">
                    <a16:creationId xmlns:a16="http://schemas.microsoft.com/office/drawing/2014/main" id="{5B4CF26E-DF3B-3F4E-A1E1-62AD5E9D94B8}"/>
                  </a:ext>
                </a:extLst>
              </p:cNvPr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15;p45">
                <a:extLst>
                  <a:ext uri="{FF2B5EF4-FFF2-40B4-BE49-F238E27FC236}">
                    <a16:creationId xmlns:a16="http://schemas.microsoft.com/office/drawing/2014/main" id="{3F2DB874-DB8F-C04C-8A6A-1BFD422D4255}"/>
                  </a:ext>
                </a:extLst>
              </p:cNvPr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16;p45">
                <a:extLst>
                  <a:ext uri="{FF2B5EF4-FFF2-40B4-BE49-F238E27FC236}">
                    <a16:creationId xmlns:a16="http://schemas.microsoft.com/office/drawing/2014/main" id="{3DDB1CBC-FE00-054C-AF1D-528D55D16451}"/>
                  </a:ext>
                </a:extLst>
              </p:cNvPr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17;p45">
                <a:extLst>
                  <a:ext uri="{FF2B5EF4-FFF2-40B4-BE49-F238E27FC236}">
                    <a16:creationId xmlns:a16="http://schemas.microsoft.com/office/drawing/2014/main" id="{87A3CED8-593D-C944-B4DF-CBCA19A640F5}"/>
                  </a:ext>
                </a:extLst>
              </p:cNvPr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18;p45">
                <a:extLst>
                  <a:ext uri="{FF2B5EF4-FFF2-40B4-BE49-F238E27FC236}">
                    <a16:creationId xmlns:a16="http://schemas.microsoft.com/office/drawing/2014/main" id="{FAB1509F-6E99-F34B-80DC-C022778B63A7}"/>
                  </a:ext>
                </a:extLst>
              </p:cNvPr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19;p45">
                <a:extLst>
                  <a:ext uri="{FF2B5EF4-FFF2-40B4-BE49-F238E27FC236}">
                    <a16:creationId xmlns:a16="http://schemas.microsoft.com/office/drawing/2014/main" id="{80C294FE-7D59-9A42-B61A-8B04E66F0711}"/>
                  </a:ext>
                </a:extLst>
              </p:cNvPr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20;p45">
                <a:extLst>
                  <a:ext uri="{FF2B5EF4-FFF2-40B4-BE49-F238E27FC236}">
                    <a16:creationId xmlns:a16="http://schemas.microsoft.com/office/drawing/2014/main" id="{70707591-7F43-1246-BF7A-31417327E870}"/>
                  </a:ext>
                </a:extLst>
              </p:cNvPr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21;p45">
                <a:extLst>
                  <a:ext uri="{FF2B5EF4-FFF2-40B4-BE49-F238E27FC236}">
                    <a16:creationId xmlns:a16="http://schemas.microsoft.com/office/drawing/2014/main" id="{252306BB-FBC4-CD44-BD27-7066E1768FC7}"/>
                  </a:ext>
                </a:extLst>
              </p:cNvPr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22;p45">
                <a:extLst>
                  <a:ext uri="{FF2B5EF4-FFF2-40B4-BE49-F238E27FC236}">
                    <a16:creationId xmlns:a16="http://schemas.microsoft.com/office/drawing/2014/main" id="{CD98F06B-6FBF-E34F-BC44-A1C433B399DD}"/>
                  </a:ext>
                </a:extLst>
              </p:cNvPr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23;p45">
                <a:extLst>
                  <a:ext uri="{FF2B5EF4-FFF2-40B4-BE49-F238E27FC236}">
                    <a16:creationId xmlns:a16="http://schemas.microsoft.com/office/drawing/2014/main" id="{8EBF01B2-BF6A-E144-83F4-98D2DAB30956}"/>
                  </a:ext>
                </a:extLst>
              </p:cNvPr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24;p45">
                <a:extLst>
                  <a:ext uri="{FF2B5EF4-FFF2-40B4-BE49-F238E27FC236}">
                    <a16:creationId xmlns:a16="http://schemas.microsoft.com/office/drawing/2014/main" id="{A3E53CDC-C387-6A4F-8FD9-D2A174220CE7}"/>
                  </a:ext>
                </a:extLst>
              </p:cNvPr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25;p45">
                <a:extLst>
                  <a:ext uri="{FF2B5EF4-FFF2-40B4-BE49-F238E27FC236}">
                    <a16:creationId xmlns:a16="http://schemas.microsoft.com/office/drawing/2014/main" id="{8F23F065-98FB-E54D-97EE-D115A13450D9}"/>
                  </a:ext>
                </a:extLst>
              </p:cNvPr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26;p45">
                <a:extLst>
                  <a:ext uri="{FF2B5EF4-FFF2-40B4-BE49-F238E27FC236}">
                    <a16:creationId xmlns:a16="http://schemas.microsoft.com/office/drawing/2014/main" id="{FF5D9D44-021B-CE42-9523-C72B5C6A6CCE}"/>
                  </a:ext>
                </a:extLst>
              </p:cNvPr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27;p45">
                <a:extLst>
                  <a:ext uri="{FF2B5EF4-FFF2-40B4-BE49-F238E27FC236}">
                    <a16:creationId xmlns:a16="http://schemas.microsoft.com/office/drawing/2014/main" id="{CB27AF7D-7E76-D649-B0E7-CF3BBD79FE32}"/>
                  </a:ext>
                </a:extLst>
              </p:cNvPr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28;p45">
                <a:extLst>
                  <a:ext uri="{FF2B5EF4-FFF2-40B4-BE49-F238E27FC236}">
                    <a16:creationId xmlns:a16="http://schemas.microsoft.com/office/drawing/2014/main" id="{93AF00A4-613A-7A48-AD05-C28E8C15430A}"/>
                  </a:ext>
                </a:extLst>
              </p:cNvPr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29;p45">
                <a:extLst>
                  <a:ext uri="{FF2B5EF4-FFF2-40B4-BE49-F238E27FC236}">
                    <a16:creationId xmlns:a16="http://schemas.microsoft.com/office/drawing/2014/main" id="{C29A0026-6050-7C45-956C-226BB38D871C}"/>
                  </a:ext>
                </a:extLst>
              </p:cNvPr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30;p45">
                <a:extLst>
                  <a:ext uri="{FF2B5EF4-FFF2-40B4-BE49-F238E27FC236}">
                    <a16:creationId xmlns:a16="http://schemas.microsoft.com/office/drawing/2014/main" id="{ED08CF48-2E5D-A74E-A638-23AD06DCEE80}"/>
                  </a:ext>
                </a:extLst>
              </p:cNvPr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1;p45">
                <a:extLst>
                  <a:ext uri="{FF2B5EF4-FFF2-40B4-BE49-F238E27FC236}">
                    <a16:creationId xmlns:a16="http://schemas.microsoft.com/office/drawing/2014/main" id="{C3E51A9E-89FB-1E4B-BAAB-0D112ED39FDB}"/>
                  </a:ext>
                </a:extLst>
              </p:cNvPr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32;p45">
                <a:extLst>
                  <a:ext uri="{FF2B5EF4-FFF2-40B4-BE49-F238E27FC236}">
                    <a16:creationId xmlns:a16="http://schemas.microsoft.com/office/drawing/2014/main" id="{9287E91B-6559-8840-9683-2A9482ADFCFD}"/>
                  </a:ext>
                </a:extLst>
              </p:cNvPr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33;p45">
                <a:extLst>
                  <a:ext uri="{FF2B5EF4-FFF2-40B4-BE49-F238E27FC236}">
                    <a16:creationId xmlns:a16="http://schemas.microsoft.com/office/drawing/2014/main" id="{C04E3FC8-ED01-BF49-BEC3-7918A301440F}"/>
                  </a:ext>
                </a:extLst>
              </p:cNvPr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34;p45">
                <a:extLst>
                  <a:ext uri="{FF2B5EF4-FFF2-40B4-BE49-F238E27FC236}">
                    <a16:creationId xmlns:a16="http://schemas.microsoft.com/office/drawing/2014/main" id="{BA28EAF8-CBCE-2140-8925-30CE07AF84A7}"/>
                  </a:ext>
                </a:extLst>
              </p:cNvPr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35;p45">
                <a:extLst>
                  <a:ext uri="{FF2B5EF4-FFF2-40B4-BE49-F238E27FC236}">
                    <a16:creationId xmlns:a16="http://schemas.microsoft.com/office/drawing/2014/main" id="{707232E4-05FE-B848-A865-98A2039EBBAD}"/>
                  </a:ext>
                </a:extLst>
              </p:cNvPr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36;p45">
                <a:extLst>
                  <a:ext uri="{FF2B5EF4-FFF2-40B4-BE49-F238E27FC236}">
                    <a16:creationId xmlns:a16="http://schemas.microsoft.com/office/drawing/2014/main" id="{7723A2C6-7B67-C84C-BAB6-8AE2994500D0}"/>
                  </a:ext>
                </a:extLst>
              </p:cNvPr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37;p45">
                <a:extLst>
                  <a:ext uri="{FF2B5EF4-FFF2-40B4-BE49-F238E27FC236}">
                    <a16:creationId xmlns:a16="http://schemas.microsoft.com/office/drawing/2014/main" id="{C6ED5067-29D3-4E4C-8FB6-81332551F896}"/>
                  </a:ext>
                </a:extLst>
              </p:cNvPr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38;p45">
                <a:extLst>
                  <a:ext uri="{FF2B5EF4-FFF2-40B4-BE49-F238E27FC236}">
                    <a16:creationId xmlns:a16="http://schemas.microsoft.com/office/drawing/2014/main" id="{17730522-379F-CD4E-BD11-FA998A4B9A53}"/>
                  </a:ext>
                </a:extLst>
              </p:cNvPr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39;p45">
                <a:extLst>
                  <a:ext uri="{FF2B5EF4-FFF2-40B4-BE49-F238E27FC236}">
                    <a16:creationId xmlns:a16="http://schemas.microsoft.com/office/drawing/2014/main" id="{8573FC98-6387-724F-A01F-36FA61000B24}"/>
                  </a:ext>
                </a:extLst>
              </p:cNvPr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40;p45">
                <a:extLst>
                  <a:ext uri="{FF2B5EF4-FFF2-40B4-BE49-F238E27FC236}">
                    <a16:creationId xmlns:a16="http://schemas.microsoft.com/office/drawing/2014/main" id="{6AF81B7C-8429-2C47-9A0A-6023C29BC77E}"/>
                  </a:ext>
                </a:extLst>
              </p:cNvPr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41;p45">
                <a:extLst>
                  <a:ext uri="{FF2B5EF4-FFF2-40B4-BE49-F238E27FC236}">
                    <a16:creationId xmlns:a16="http://schemas.microsoft.com/office/drawing/2014/main" id="{C35A4F32-92DD-7E40-9FB2-D131F13F7CEA}"/>
                  </a:ext>
                </a:extLst>
              </p:cNvPr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42;p45">
                <a:extLst>
                  <a:ext uri="{FF2B5EF4-FFF2-40B4-BE49-F238E27FC236}">
                    <a16:creationId xmlns:a16="http://schemas.microsoft.com/office/drawing/2014/main" id="{3C775DB6-548A-AD41-817B-4FDAD05E2645}"/>
                  </a:ext>
                </a:extLst>
              </p:cNvPr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43;p45">
                <a:extLst>
                  <a:ext uri="{FF2B5EF4-FFF2-40B4-BE49-F238E27FC236}">
                    <a16:creationId xmlns:a16="http://schemas.microsoft.com/office/drawing/2014/main" id="{D8361BC9-7941-9F4C-9D4B-2C2C64F3BD9C}"/>
                  </a:ext>
                </a:extLst>
              </p:cNvPr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44;p45">
                <a:extLst>
                  <a:ext uri="{FF2B5EF4-FFF2-40B4-BE49-F238E27FC236}">
                    <a16:creationId xmlns:a16="http://schemas.microsoft.com/office/drawing/2014/main" id="{7526E538-23BF-EF46-B2B3-3A24AB27CFED}"/>
                  </a:ext>
                </a:extLst>
              </p:cNvPr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045;p45">
                <a:extLst>
                  <a:ext uri="{FF2B5EF4-FFF2-40B4-BE49-F238E27FC236}">
                    <a16:creationId xmlns:a16="http://schemas.microsoft.com/office/drawing/2014/main" id="{9379281C-28B9-CF41-9358-28A44108B794}"/>
                  </a:ext>
                </a:extLst>
              </p:cNvPr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046;p45">
                <a:extLst>
                  <a:ext uri="{FF2B5EF4-FFF2-40B4-BE49-F238E27FC236}">
                    <a16:creationId xmlns:a16="http://schemas.microsoft.com/office/drawing/2014/main" id="{640A3243-3450-9344-AFF6-D11C635CCEEB}"/>
                  </a:ext>
                </a:extLst>
              </p:cNvPr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047;p45">
                <a:extLst>
                  <a:ext uri="{FF2B5EF4-FFF2-40B4-BE49-F238E27FC236}">
                    <a16:creationId xmlns:a16="http://schemas.microsoft.com/office/drawing/2014/main" id="{613A6B06-D2D4-6941-815A-AF6DEB765F78}"/>
                  </a:ext>
                </a:extLst>
              </p:cNvPr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048;p45">
                <a:extLst>
                  <a:ext uri="{FF2B5EF4-FFF2-40B4-BE49-F238E27FC236}">
                    <a16:creationId xmlns:a16="http://schemas.microsoft.com/office/drawing/2014/main" id="{66F05B25-297F-974F-9B60-DC635912E368}"/>
                  </a:ext>
                </a:extLst>
              </p:cNvPr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049;p45">
                <a:extLst>
                  <a:ext uri="{FF2B5EF4-FFF2-40B4-BE49-F238E27FC236}">
                    <a16:creationId xmlns:a16="http://schemas.microsoft.com/office/drawing/2014/main" id="{B51F0B83-ACB9-EE4D-B480-6AC6383338D9}"/>
                  </a:ext>
                </a:extLst>
              </p:cNvPr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050;p45">
                <a:extLst>
                  <a:ext uri="{FF2B5EF4-FFF2-40B4-BE49-F238E27FC236}">
                    <a16:creationId xmlns:a16="http://schemas.microsoft.com/office/drawing/2014/main" id="{0C0C0BF4-B717-C240-BFF5-F5715938CF83}"/>
                  </a:ext>
                </a:extLst>
              </p:cNvPr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051;p45">
                <a:extLst>
                  <a:ext uri="{FF2B5EF4-FFF2-40B4-BE49-F238E27FC236}">
                    <a16:creationId xmlns:a16="http://schemas.microsoft.com/office/drawing/2014/main" id="{1F9E5301-F0D1-D04D-859C-5EAC6DCD1618}"/>
                  </a:ext>
                </a:extLst>
              </p:cNvPr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2052;p45">
              <a:extLst>
                <a:ext uri="{FF2B5EF4-FFF2-40B4-BE49-F238E27FC236}">
                  <a16:creationId xmlns:a16="http://schemas.microsoft.com/office/drawing/2014/main" id="{524DBA2D-0A46-7A45-B708-55F9059FE666}"/>
                </a:ext>
              </a:extLst>
            </p:cNvPr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13" name="Google Shape;2053;p45">
                <a:extLst>
                  <a:ext uri="{FF2B5EF4-FFF2-40B4-BE49-F238E27FC236}">
                    <a16:creationId xmlns:a16="http://schemas.microsoft.com/office/drawing/2014/main" id="{03C35667-D4BB-BE49-B010-0485929863FB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054;p45">
                <a:extLst>
                  <a:ext uri="{FF2B5EF4-FFF2-40B4-BE49-F238E27FC236}">
                    <a16:creationId xmlns:a16="http://schemas.microsoft.com/office/drawing/2014/main" id="{CC0F64EC-B9F8-3346-8777-490395F91D34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055;p45">
                <a:extLst>
                  <a:ext uri="{FF2B5EF4-FFF2-40B4-BE49-F238E27FC236}">
                    <a16:creationId xmlns:a16="http://schemas.microsoft.com/office/drawing/2014/main" id="{2B52988F-8067-6044-962A-D32CB797EC77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056;p45">
                <a:extLst>
                  <a:ext uri="{FF2B5EF4-FFF2-40B4-BE49-F238E27FC236}">
                    <a16:creationId xmlns:a16="http://schemas.microsoft.com/office/drawing/2014/main" id="{A5ACCE8A-8AB5-D046-9C3C-F5183B1F4CEA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057;p45">
                <a:extLst>
                  <a:ext uri="{FF2B5EF4-FFF2-40B4-BE49-F238E27FC236}">
                    <a16:creationId xmlns:a16="http://schemas.microsoft.com/office/drawing/2014/main" id="{75BA6F99-6185-FA44-B6E4-22F731D923DE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2058;p45">
              <a:extLst>
                <a:ext uri="{FF2B5EF4-FFF2-40B4-BE49-F238E27FC236}">
                  <a16:creationId xmlns:a16="http://schemas.microsoft.com/office/drawing/2014/main" id="{DDF42040-19C7-1B46-B3A3-1FD58BC17FFC}"/>
                </a:ext>
              </a:extLst>
            </p:cNvPr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78;p31">
            <a:extLst>
              <a:ext uri="{FF2B5EF4-FFF2-40B4-BE49-F238E27FC236}">
                <a16:creationId xmlns:a16="http://schemas.microsoft.com/office/drawing/2014/main" id="{A75DD8D2-4C09-1047-9E25-E572C69AECC0}"/>
              </a:ext>
            </a:extLst>
          </p:cNvPr>
          <p:cNvSpPr txBox="1">
            <a:spLocks/>
          </p:cNvSpPr>
          <p:nvPr/>
        </p:nvSpPr>
        <p:spPr>
          <a:xfrm>
            <a:off x="1744916" y="383647"/>
            <a:ext cx="51264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800" dirty="0"/>
              <a:t>Next Steps</a:t>
            </a:r>
          </a:p>
        </p:txBody>
      </p:sp>
      <p:sp>
        <p:nvSpPr>
          <p:cNvPr id="90" name="Google Shape;727;p28">
            <a:extLst>
              <a:ext uri="{FF2B5EF4-FFF2-40B4-BE49-F238E27FC236}">
                <a16:creationId xmlns:a16="http://schemas.microsoft.com/office/drawing/2014/main" id="{D58393F2-F6E8-BB4B-A2E8-35BEC3EB172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06972" y="1117304"/>
            <a:ext cx="5980443" cy="2272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2000" dirty="0"/>
              <a:t>If I were to do this at my school: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2000" dirty="0"/>
              <a:t>Do another presentation 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2000" dirty="0"/>
              <a:t>Book club based on </a:t>
            </a:r>
            <a:r>
              <a:rPr lang="en-US" sz="2000" i="1" dirty="0"/>
              <a:t>Reading in the Brain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2000" dirty="0"/>
              <a:t>Hands on learning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2000" dirty="0"/>
              <a:t>Observations and recordings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2000" dirty="0"/>
              <a:t>Demo lessons (ULT coach or me)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2000" dirty="0"/>
              <a:t>Unit plans based on knowledge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2000" dirty="0"/>
              <a:t>Extend for the whole year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6758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6" name="Google Shape;866;p31"/>
          <p:cNvGrpSpPr/>
          <p:nvPr/>
        </p:nvGrpSpPr>
        <p:grpSpPr>
          <a:xfrm>
            <a:off x="933651" y="1588167"/>
            <a:ext cx="2114072" cy="2762281"/>
            <a:chOff x="1146625" y="2025923"/>
            <a:chExt cx="1901098" cy="2324526"/>
          </a:xfrm>
        </p:grpSpPr>
        <p:sp>
          <p:nvSpPr>
            <p:cNvPr id="867" name="Google Shape;867;p31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/>
                <a:t>Q1</a:t>
              </a:r>
              <a:endParaRPr sz="3600" b="1" dirty="0"/>
            </a:p>
          </p:txBody>
        </p:sp>
      </p:grpSp>
      <p:grpSp>
        <p:nvGrpSpPr>
          <p:cNvPr id="869" name="Google Shape;869;p31"/>
          <p:cNvGrpSpPr/>
          <p:nvPr/>
        </p:nvGrpSpPr>
        <p:grpSpPr>
          <a:xfrm>
            <a:off x="3486979" y="1588167"/>
            <a:ext cx="2271265" cy="2762282"/>
            <a:chOff x="3621450" y="2025923"/>
            <a:chExt cx="1901098" cy="2324526"/>
          </a:xfrm>
        </p:grpSpPr>
        <p:sp>
          <p:nvSpPr>
            <p:cNvPr id="870" name="Google Shape;870;p31"/>
            <p:cNvSpPr/>
            <p:nvPr/>
          </p:nvSpPr>
          <p:spPr>
            <a:xfrm>
              <a:off x="3621450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3693451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/>
                <a:t>Q2</a:t>
              </a:r>
              <a:endParaRPr sz="2800" b="1" dirty="0"/>
            </a:p>
          </p:txBody>
        </p:sp>
      </p:grpSp>
      <p:grpSp>
        <p:nvGrpSpPr>
          <p:cNvPr id="872" name="Google Shape;872;p31"/>
          <p:cNvGrpSpPr/>
          <p:nvPr/>
        </p:nvGrpSpPr>
        <p:grpSpPr>
          <a:xfrm>
            <a:off x="6096274" y="1588167"/>
            <a:ext cx="2271265" cy="2762282"/>
            <a:chOff x="6096275" y="2025923"/>
            <a:chExt cx="1901098" cy="2324526"/>
          </a:xfrm>
        </p:grpSpPr>
        <p:sp>
          <p:nvSpPr>
            <p:cNvPr id="873" name="Google Shape;873;p31"/>
            <p:cNvSpPr/>
            <p:nvPr/>
          </p:nvSpPr>
          <p:spPr>
            <a:xfrm>
              <a:off x="609627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/>
                <a:t>Q3</a:t>
              </a:r>
              <a:endParaRPr sz="3600" b="1" dirty="0"/>
            </a:p>
          </p:txBody>
        </p:sp>
      </p:grpSp>
      <p:sp>
        <p:nvSpPr>
          <p:cNvPr id="875" name="Google Shape;875;p31"/>
          <p:cNvSpPr txBox="1">
            <a:spLocks noGrp="1"/>
          </p:cNvSpPr>
          <p:nvPr>
            <p:ph type="subTitle" idx="1"/>
          </p:nvPr>
        </p:nvSpPr>
        <p:spPr>
          <a:xfrm>
            <a:off x="1142437" y="257175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What tools will you take back to your classroom?</a:t>
            </a:r>
            <a:endParaRPr sz="1800" dirty="0"/>
          </a:p>
        </p:txBody>
      </p:sp>
      <p:sp>
        <p:nvSpPr>
          <p:cNvPr id="878" name="Google Shape;878;p31"/>
          <p:cNvSpPr txBox="1">
            <a:spLocks noGrp="1"/>
          </p:cNvSpPr>
          <p:nvPr>
            <p:ph type="ctrTitle" idx="6"/>
          </p:nvPr>
        </p:nvSpPr>
        <p:spPr>
          <a:xfrm>
            <a:off x="1744916" y="383647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Exit Ticket</a:t>
            </a:r>
            <a:endParaRPr sz="4800" dirty="0"/>
          </a:p>
        </p:txBody>
      </p:sp>
      <p:sp>
        <p:nvSpPr>
          <p:cNvPr id="36" name="Google Shape;875;p31">
            <a:extLst>
              <a:ext uri="{FF2B5EF4-FFF2-40B4-BE49-F238E27FC236}">
                <a16:creationId xmlns:a16="http://schemas.microsoft.com/office/drawing/2014/main" id="{F29D9C19-3BAF-7241-BCEF-7714AC4DE035}"/>
              </a:ext>
            </a:extLst>
          </p:cNvPr>
          <p:cNvSpPr txBox="1">
            <a:spLocks/>
          </p:cNvSpPr>
          <p:nvPr/>
        </p:nvSpPr>
        <p:spPr>
          <a:xfrm>
            <a:off x="3774361" y="2251049"/>
            <a:ext cx="1696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1600" dirty="0"/>
              <a:t>Research shows the most effective way to teach phonics is by being ________ and ____________.</a:t>
            </a:r>
          </a:p>
        </p:txBody>
      </p:sp>
      <p:sp>
        <p:nvSpPr>
          <p:cNvPr id="37" name="Google Shape;875;p31">
            <a:extLst>
              <a:ext uri="{FF2B5EF4-FFF2-40B4-BE49-F238E27FC236}">
                <a16:creationId xmlns:a16="http://schemas.microsoft.com/office/drawing/2014/main" id="{55731181-0197-254B-94F6-ECF7247F265F}"/>
              </a:ext>
            </a:extLst>
          </p:cNvPr>
          <p:cNvSpPr txBox="1">
            <a:spLocks/>
          </p:cNvSpPr>
          <p:nvPr/>
        </p:nvSpPr>
        <p:spPr>
          <a:xfrm>
            <a:off x="6439394" y="2497219"/>
            <a:ext cx="1696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1600" dirty="0"/>
              <a:t>What must teachers know to effectively teach phonics?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3"/>
          <p:cNvSpPr txBox="1">
            <a:spLocks noGrp="1"/>
          </p:cNvSpPr>
          <p:nvPr>
            <p:ph type="ctrTitle"/>
          </p:nvPr>
        </p:nvSpPr>
        <p:spPr>
          <a:xfrm>
            <a:off x="1874431" y="602124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grpSp>
        <p:nvGrpSpPr>
          <p:cNvPr id="1358" name="Google Shape;1358;p43"/>
          <p:cNvGrpSpPr/>
          <p:nvPr/>
        </p:nvGrpSpPr>
        <p:grpSpPr>
          <a:xfrm>
            <a:off x="6605784" y="2187051"/>
            <a:ext cx="2538216" cy="2905650"/>
            <a:chOff x="4752300" y="853075"/>
            <a:chExt cx="3477736" cy="3727292"/>
          </a:xfrm>
        </p:grpSpPr>
        <p:sp>
          <p:nvSpPr>
            <p:cNvPr id="1359" name="Google Shape;1359;p43"/>
            <p:cNvSpPr/>
            <p:nvPr/>
          </p:nvSpPr>
          <p:spPr>
            <a:xfrm>
              <a:off x="6060460" y="2524656"/>
              <a:ext cx="660081" cy="425397"/>
            </a:xfrm>
            <a:custGeom>
              <a:avLst/>
              <a:gdLst/>
              <a:ahLst/>
              <a:cxnLst/>
              <a:rect l="l" t="t" r="r" b="b"/>
              <a:pathLst>
                <a:path w="16423" h="10584" extrusionOk="0">
                  <a:moveTo>
                    <a:pt x="4108" y="1879"/>
                  </a:moveTo>
                  <a:cubicBezTo>
                    <a:pt x="4258" y="2095"/>
                    <a:pt x="4409" y="2306"/>
                    <a:pt x="4552" y="2503"/>
                  </a:cubicBezTo>
                  <a:cubicBezTo>
                    <a:pt x="4354" y="3227"/>
                    <a:pt x="4217" y="3850"/>
                    <a:pt x="4001" y="4451"/>
                  </a:cubicBezTo>
                  <a:cubicBezTo>
                    <a:pt x="3946" y="4611"/>
                    <a:pt x="3658" y="4689"/>
                    <a:pt x="3475" y="4809"/>
                  </a:cubicBezTo>
                  <a:cubicBezTo>
                    <a:pt x="3383" y="4611"/>
                    <a:pt x="3191" y="4395"/>
                    <a:pt x="3218" y="4218"/>
                  </a:cubicBezTo>
                  <a:cubicBezTo>
                    <a:pt x="3309" y="3621"/>
                    <a:pt x="3447" y="3032"/>
                    <a:pt x="3631" y="2457"/>
                  </a:cubicBezTo>
                  <a:cubicBezTo>
                    <a:pt x="3699" y="2237"/>
                    <a:pt x="3943" y="2071"/>
                    <a:pt x="4108" y="1879"/>
                  </a:cubicBezTo>
                  <a:close/>
                  <a:moveTo>
                    <a:pt x="8083" y="2960"/>
                  </a:moveTo>
                  <a:cubicBezTo>
                    <a:pt x="8090" y="2960"/>
                    <a:pt x="8098" y="2961"/>
                    <a:pt x="8104" y="2962"/>
                  </a:cubicBezTo>
                  <a:cubicBezTo>
                    <a:pt x="8250" y="2984"/>
                    <a:pt x="8448" y="3126"/>
                    <a:pt x="8494" y="3263"/>
                  </a:cubicBezTo>
                  <a:cubicBezTo>
                    <a:pt x="8576" y="3516"/>
                    <a:pt x="8567" y="3800"/>
                    <a:pt x="8599" y="4121"/>
                  </a:cubicBezTo>
                  <a:cubicBezTo>
                    <a:pt x="8530" y="4474"/>
                    <a:pt x="8480" y="4872"/>
                    <a:pt x="8360" y="5252"/>
                  </a:cubicBezTo>
                  <a:cubicBezTo>
                    <a:pt x="8321" y="5384"/>
                    <a:pt x="8118" y="5566"/>
                    <a:pt x="8000" y="5566"/>
                  </a:cubicBezTo>
                  <a:cubicBezTo>
                    <a:pt x="7995" y="5566"/>
                    <a:pt x="7990" y="5565"/>
                    <a:pt x="7985" y="5564"/>
                  </a:cubicBezTo>
                  <a:cubicBezTo>
                    <a:pt x="7829" y="5546"/>
                    <a:pt x="7568" y="5348"/>
                    <a:pt x="7568" y="5234"/>
                  </a:cubicBezTo>
                  <a:cubicBezTo>
                    <a:pt x="7581" y="4552"/>
                    <a:pt x="7641" y="3868"/>
                    <a:pt x="7728" y="3194"/>
                  </a:cubicBezTo>
                  <a:cubicBezTo>
                    <a:pt x="7741" y="3100"/>
                    <a:pt x="7958" y="2960"/>
                    <a:pt x="8083" y="2960"/>
                  </a:cubicBezTo>
                  <a:close/>
                  <a:moveTo>
                    <a:pt x="13027" y="4001"/>
                  </a:moveTo>
                  <a:cubicBezTo>
                    <a:pt x="13174" y="4006"/>
                    <a:pt x="13376" y="4199"/>
                    <a:pt x="13439" y="4355"/>
                  </a:cubicBezTo>
                  <a:cubicBezTo>
                    <a:pt x="13536" y="4580"/>
                    <a:pt x="13526" y="4849"/>
                    <a:pt x="13563" y="5088"/>
                  </a:cubicBezTo>
                  <a:cubicBezTo>
                    <a:pt x="13472" y="5466"/>
                    <a:pt x="13613" y="6027"/>
                    <a:pt x="13048" y="6027"/>
                  </a:cubicBezTo>
                  <a:cubicBezTo>
                    <a:pt x="13046" y="6027"/>
                    <a:pt x="13043" y="6027"/>
                    <a:pt x="13041" y="6027"/>
                  </a:cubicBezTo>
                  <a:cubicBezTo>
                    <a:pt x="12505" y="6023"/>
                    <a:pt x="12532" y="5495"/>
                    <a:pt x="12518" y="5106"/>
                  </a:cubicBezTo>
                  <a:cubicBezTo>
                    <a:pt x="12514" y="4854"/>
                    <a:pt x="12532" y="4584"/>
                    <a:pt x="12623" y="4355"/>
                  </a:cubicBezTo>
                  <a:cubicBezTo>
                    <a:pt x="12684" y="4199"/>
                    <a:pt x="12890" y="4001"/>
                    <a:pt x="13027" y="4001"/>
                  </a:cubicBezTo>
                  <a:close/>
                  <a:moveTo>
                    <a:pt x="2345" y="6705"/>
                  </a:moveTo>
                  <a:cubicBezTo>
                    <a:pt x="2390" y="6705"/>
                    <a:pt x="2428" y="6712"/>
                    <a:pt x="2443" y="6729"/>
                  </a:cubicBezTo>
                  <a:cubicBezTo>
                    <a:pt x="2545" y="6835"/>
                    <a:pt x="2581" y="7003"/>
                    <a:pt x="2695" y="7270"/>
                  </a:cubicBezTo>
                  <a:cubicBezTo>
                    <a:pt x="2438" y="7668"/>
                    <a:pt x="2173" y="8113"/>
                    <a:pt x="1870" y="8530"/>
                  </a:cubicBezTo>
                  <a:cubicBezTo>
                    <a:pt x="1831" y="8582"/>
                    <a:pt x="1712" y="8614"/>
                    <a:pt x="1610" y="8614"/>
                  </a:cubicBezTo>
                  <a:cubicBezTo>
                    <a:pt x="1559" y="8614"/>
                    <a:pt x="1512" y="8606"/>
                    <a:pt x="1481" y="8589"/>
                  </a:cubicBezTo>
                  <a:cubicBezTo>
                    <a:pt x="1384" y="8539"/>
                    <a:pt x="1270" y="8315"/>
                    <a:pt x="1306" y="8242"/>
                  </a:cubicBezTo>
                  <a:cubicBezTo>
                    <a:pt x="1550" y="7742"/>
                    <a:pt x="1824" y="7251"/>
                    <a:pt x="2114" y="6780"/>
                  </a:cubicBezTo>
                  <a:cubicBezTo>
                    <a:pt x="2141" y="6734"/>
                    <a:pt x="2256" y="6705"/>
                    <a:pt x="2345" y="6705"/>
                  </a:cubicBezTo>
                  <a:close/>
                  <a:moveTo>
                    <a:pt x="5391" y="6500"/>
                  </a:moveTo>
                  <a:cubicBezTo>
                    <a:pt x="5524" y="6673"/>
                    <a:pt x="5694" y="6835"/>
                    <a:pt x="5776" y="7031"/>
                  </a:cubicBezTo>
                  <a:cubicBezTo>
                    <a:pt x="5844" y="7188"/>
                    <a:pt x="5808" y="7388"/>
                    <a:pt x="5817" y="7664"/>
                  </a:cubicBezTo>
                  <a:cubicBezTo>
                    <a:pt x="5780" y="7884"/>
                    <a:pt x="5780" y="8209"/>
                    <a:pt x="5656" y="8485"/>
                  </a:cubicBezTo>
                  <a:cubicBezTo>
                    <a:pt x="5570" y="8673"/>
                    <a:pt x="5317" y="8787"/>
                    <a:pt x="5134" y="8934"/>
                  </a:cubicBezTo>
                  <a:cubicBezTo>
                    <a:pt x="5019" y="8751"/>
                    <a:pt x="4813" y="8568"/>
                    <a:pt x="4809" y="8379"/>
                  </a:cubicBezTo>
                  <a:cubicBezTo>
                    <a:pt x="4799" y="7905"/>
                    <a:pt x="4846" y="7430"/>
                    <a:pt x="4950" y="6967"/>
                  </a:cubicBezTo>
                  <a:cubicBezTo>
                    <a:pt x="4987" y="6789"/>
                    <a:pt x="5235" y="6656"/>
                    <a:pt x="5391" y="6500"/>
                  </a:cubicBezTo>
                  <a:close/>
                  <a:moveTo>
                    <a:pt x="10611" y="6238"/>
                  </a:moveTo>
                  <a:cubicBezTo>
                    <a:pt x="10753" y="6238"/>
                    <a:pt x="10980" y="6371"/>
                    <a:pt x="11024" y="6490"/>
                  </a:cubicBezTo>
                  <a:cubicBezTo>
                    <a:pt x="11134" y="6812"/>
                    <a:pt x="11161" y="7159"/>
                    <a:pt x="11221" y="7499"/>
                  </a:cubicBezTo>
                  <a:cubicBezTo>
                    <a:pt x="11147" y="7925"/>
                    <a:pt x="11116" y="8351"/>
                    <a:pt x="10987" y="8745"/>
                  </a:cubicBezTo>
                  <a:cubicBezTo>
                    <a:pt x="10936" y="8901"/>
                    <a:pt x="10694" y="9075"/>
                    <a:pt x="10520" y="9090"/>
                  </a:cubicBezTo>
                  <a:cubicBezTo>
                    <a:pt x="10518" y="9090"/>
                    <a:pt x="10516" y="9090"/>
                    <a:pt x="10514" y="9090"/>
                  </a:cubicBezTo>
                  <a:cubicBezTo>
                    <a:pt x="10407" y="9090"/>
                    <a:pt x="10181" y="8831"/>
                    <a:pt x="10175" y="8690"/>
                  </a:cubicBezTo>
                  <a:cubicBezTo>
                    <a:pt x="10158" y="7980"/>
                    <a:pt x="10185" y="7270"/>
                    <a:pt x="10236" y="6564"/>
                  </a:cubicBezTo>
                  <a:cubicBezTo>
                    <a:pt x="10249" y="6440"/>
                    <a:pt x="10465" y="6252"/>
                    <a:pt x="10598" y="6238"/>
                  </a:cubicBezTo>
                  <a:cubicBezTo>
                    <a:pt x="10602" y="6238"/>
                    <a:pt x="10606" y="6238"/>
                    <a:pt x="10611" y="6238"/>
                  </a:cubicBezTo>
                  <a:close/>
                  <a:moveTo>
                    <a:pt x="2109" y="0"/>
                  </a:moveTo>
                  <a:cubicBezTo>
                    <a:pt x="2086" y="101"/>
                    <a:pt x="2068" y="188"/>
                    <a:pt x="2050" y="276"/>
                  </a:cubicBezTo>
                  <a:cubicBezTo>
                    <a:pt x="1600" y="2196"/>
                    <a:pt x="1156" y="4121"/>
                    <a:pt x="698" y="6042"/>
                  </a:cubicBezTo>
                  <a:cubicBezTo>
                    <a:pt x="491" y="6894"/>
                    <a:pt x="230" y="7733"/>
                    <a:pt x="33" y="8585"/>
                  </a:cubicBezTo>
                  <a:cubicBezTo>
                    <a:pt x="0" y="8728"/>
                    <a:pt x="143" y="9035"/>
                    <a:pt x="266" y="9071"/>
                  </a:cubicBezTo>
                  <a:cubicBezTo>
                    <a:pt x="1898" y="9566"/>
                    <a:pt x="3521" y="10152"/>
                    <a:pt x="5194" y="10464"/>
                  </a:cubicBezTo>
                  <a:cubicBezTo>
                    <a:pt x="5673" y="10552"/>
                    <a:pt x="6168" y="10584"/>
                    <a:pt x="6667" y="10584"/>
                  </a:cubicBezTo>
                  <a:cubicBezTo>
                    <a:pt x="7341" y="10584"/>
                    <a:pt x="8024" y="10525"/>
                    <a:pt x="8690" y="10464"/>
                  </a:cubicBezTo>
                  <a:cubicBezTo>
                    <a:pt x="11454" y="10213"/>
                    <a:pt x="13852" y="8787"/>
                    <a:pt x="16423" y="7958"/>
                  </a:cubicBezTo>
                  <a:cubicBezTo>
                    <a:pt x="16299" y="6349"/>
                    <a:pt x="16176" y="4786"/>
                    <a:pt x="16056" y="3236"/>
                  </a:cubicBezTo>
                  <a:cubicBezTo>
                    <a:pt x="11235" y="2962"/>
                    <a:pt x="6468" y="2411"/>
                    <a:pt x="210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358330" y="2087679"/>
              <a:ext cx="353171" cy="382874"/>
            </a:xfrm>
            <a:custGeom>
              <a:avLst/>
              <a:gdLst/>
              <a:ahLst/>
              <a:cxnLst/>
              <a:rect l="l" t="t" r="r" b="b"/>
              <a:pathLst>
                <a:path w="8787" h="9526" extrusionOk="0">
                  <a:moveTo>
                    <a:pt x="4299" y="1966"/>
                  </a:moveTo>
                  <a:cubicBezTo>
                    <a:pt x="4301" y="1966"/>
                    <a:pt x="4303" y="1966"/>
                    <a:pt x="4305" y="1966"/>
                  </a:cubicBezTo>
                  <a:cubicBezTo>
                    <a:pt x="4465" y="1986"/>
                    <a:pt x="4695" y="2076"/>
                    <a:pt x="4749" y="2205"/>
                  </a:cubicBezTo>
                  <a:cubicBezTo>
                    <a:pt x="4937" y="2618"/>
                    <a:pt x="5062" y="3057"/>
                    <a:pt x="5227" y="3529"/>
                  </a:cubicBezTo>
                  <a:cubicBezTo>
                    <a:pt x="5126" y="3677"/>
                    <a:pt x="5052" y="3901"/>
                    <a:pt x="4928" y="3937"/>
                  </a:cubicBezTo>
                  <a:cubicBezTo>
                    <a:pt x="4893" y="3947"/>
                    <a:pt x="4850" y="3952"/>
                    <a:pt x="4803" y="3952"/>
                  </a:cubicBezTo>
                  <a:cubicBezTo>
                    <a:pt x="4638" y="3952"/>
                    <a:pt x="4431" y="3894"/>
                    <a:pt x="4406" y="3823"/>
                  </a:cubicBezTo>
                  <a:cubicBezTo>
                    <a:pt x="4231" y="3300"/>
                    <a:pt x="4112" y="2755"/>
                    <a:pt x="4011" y="2214"/>
                  </a:cubicBezTo>
                  <a:cubicBezTo>
                    <a:pt x="3998" y="2147"/>
                    <a:pt x="4203" y="1966"/>
                    <a:pt x="4299" y="1966"/>
                  </a:cubicBezTo>
                  <a:close/>
                  <a:moveTo>
                    <a:pt x="1780" y="2235"/>
                  </a:moveTo>
                  <a:cubicBezTo>
                    <a:pt x="2175" y="2235"/>
                    <a:pt x="2197" y="2618"/>
                    <a:pt x="2224" y="2934"/>
                  </a:cubicBezTo>
                  <a:cubicBezTo>
                    <a:pt x="2247" y="3186"/>
                    <a:pt x="2278" y="3451"/>
                    <a:pt x="2219" y="3689"/>
                  </a:cubicBezTo>
                  <a:lnTo>
                    <a:pt x="2219" y="3690"/>
                  </a:lnTo>
                  <a:cubicBezTo>
                    <a:pt x="2173" y="3869"/>
                    <a:pt x="1990" y="4011"/>
                    <a:pt x="1866" y="4166"/>
                  </a:cubicBezTo>
                  <a:cubicBezTo>
                    <a:pt x="1706" y="4024"/>
                    <a:pt x="1499" y="3905"/>
                    <a:pt x="1403" y="3731"/>
                  </a:cubicBezTo>
                  <a:cubicBezTo>
                    <a:pt x="1321" y="3565"/>
                    <a:pt x="1361" y="3336"/>
                    <a:pt x="1348" y="3140"/>
                  </a:cubicBezTo>
                  <a:lnTo>
                    <a:pt x="1361" y="3140"/>
                  </a:lnTo>
                  <a:cubicBezTo>
                    <a:pt x="1361" y="3085"/>
                    <a:pt x="1357" y="3030"/>
                    <a:pt x="1361" y="2975"/>
                  </a:cubicBezTo>
                  <a:cubicBezTo>
                    <a:pt x="1380" y="2677"/>
                    <a:pt x="1302" y="2269"/>
                    <a:pt x="1724" y="2237"/>
                  </a:cubicBezTo>
                  <a:cubicBezTo>
                    <a:pt x="1744" y="2235"/>
                    <a:pt x="1763" y="2235"/>
                    <a:pt x="1780" y="2235"/>
                  </a:cubicBezTo>
                  <a:close/>
                  <a:moveTo>
                    <a:pt x="6838" y="4973"/>
                  </a:moveTo>
                  <a:cubicBezTo>
                    <a:pt x="6956" y="4973"/>
                    <a:pt x="7158" y="5219"/>
                    <a:pt x="7229" y="5390"/>
                  </a:cubicBezTo>
                  <a:cubicBezTo>
                    <a:pt x="7307" y="5583"/>
                    <a:pt x="7271" y="5821"/>
                    <a:pt x="7280" y="5968"/>
                  </a:cubicBezTo>
                  <a:cubicBezTo>
                    <a:pt x="7280" y="6092"/>
                    <a:pt x="7284" y="6147"/>
                    <a:pt x="7280" y="6202"/>
                  </a:cubicBezTo>
                  <a:cubicBezTo>
                    <a:pt x="7275" y="6531"/>
                    <a:pt x="7339" y="6945"/>
                    <a:pt x="6886" y="6976"/>
                  </a:cubicBezTo>
                  <a:cubicBezTo>
                    <a:pt x="6867" y="6978"/>
                    <a:pt x="6849" y="6979"/>
                    <a:pt x="6831" y="6979"/>
                  </a:cubicBezTo>
                  <a:cubicBezTo>
                    <a:pt x="6425" y="6979"/>
                    <a:pt x="6347" y="6590"/>
                    <a:pt x="6317" y="6253"/>
                  </a:cubicBezTo>
                  <a:cubicBezTo>
                    <a:pt x="6294" y="5964"/>
                    <a:pt x="6272" y="5653"/>
                    <a:pt x="6359" y="5386"/>
                  </a:cubicBezTo>
                  <a:cubicBezTo>
                    <a:pt x="6418" y="5207"/>
                    <a:pt x="6648" y="5005"/>
                    <a:pt x="6826" y="4974"/>
                  </a:cubicBezTo>
                  <a:cubicBezTo>
                    <a:pt x="6830" y="4973"/>
                    <a:pt x="6834" y="4973"/>
                    <a:pt x="6838" y="4973"/>
                  </a:cubicBezTo>
                  <a:close/>
                  <a:moveTo>
                    <a:pt x="3475" y="4876"/>
                  </a:moveTo>
                  <a:cubicBezTo>
                    <a:pt x="3480" y="4876"/>
                    <a:pt x="3485" y="4876"/>
                    <a:pt x="3489" y="4877"/>
                  </a:cubicBezTo>
                  <a:cubicBezTo>
                    <a:pt x="3659" y="4895"/>
                    <a:pt x="3874" y="5079"/>
                    <a:pt x="3943" y="5243"/>
                  </a:cubicBezTo>
                  <a:cubicBezTo>
                    <a:pt x="4039" y="5487"/>
                    <a:pt x="4021" y="5780"/>
                    <a:pt x="4053" y="6064"/>
                  </a:cubicBezTo>
                  <a:cubicBezTo>
                    <a:pt x="3994" y="6421"/>
                    <a:pt x="4158" y="6976"/>
                    <a:pt x="3576" y="6985"/>
                  </a:cubicBezTo>
                  <a:cubicBezTo>
                    <a:pt x="3574" y="6985"/>
                    <a:pt x="3571" y="6985"/>
                    <a:pt x="3569" y="6985"/>
                  </a:cubicBezTo>
                  <a:cubicBezTo>
                    <a:pt x="3008" y="6985"/>
                    <a:pt x="3017" y="6457"/>
                    <a:pt x="3013" y="6041"/>
                  </a:cubicBezTo>
                  <a:cubicBezTo>
                    <a:pt x="3004" y="5771"/>
                    <a:pt x="3013" y="5486"/>
                    <a:pt x="3100" y="5239"/>
                  </a:cubicBezTo>
                  <a:cubicBezTo>
                    <a:pt x="3148" y="5085"/>
                    <a:pt x="3353" y="4876"/>
                    <a:pt x="3475" y="4876"/>
                  </a:cubicBezTo>
                  <a:close/>
                  <a:moveTo>
                    <a:pt x="5324" y="7081"/>
                  </a:moveTo>
                  <a:cubicBezTo>
                    <a:pt x="5735" y="7081"/>
                    <a:pt x="5718" y="7556"/>
                    <a:pt x="5749" y="7879"/>
                  </a:cubicBezTo>
                  <a:cubicBezTo>
                    <a:pt x="5786" y="8268"/>
                    <a:pt x="5909" y="8809"/>
                    <a:pt x="5323" y="8819"/>
                  </a:cubicBezTo>
                  <a:cubicBezTo>
                    <a:pt x="5319" y="8819"/>
                    <a:pt x="5314" y="8819"/>
                    <a:pt x="5310" y="8819"/>
                  </a:cubicBezTo>
                  <a:cubicBezTo>
                    <a:pt x="4787" y="8819"/>
                    <a:pt x="4881" y="8298"/>
                    <a:pt x="4736" y="7837"/>
                  </a:cubicBezTo>
                  <a:cubicBezTo>
                    <a:pt x="4919" y="7572"/>
                    <a:pt x="5098" y="7090"/>
                    <a:pt x="5295" y="7082"/>
                  </a:cubicBezTo>
                  <a:cubicBezTo>
                    <a:pt x="5305" y="7081"/>
                    <a:pt x="5314" y="7081"/>
                    <a:pt x="5324" y="7081"/>
                  </a:cubicBezTo>
                  <a:close/>
                  <a:moveTo>
                    <a:pt x="6174" y="1"/>
                  </a:moveTo>
                  <a:cubicBezTo>
                    <a:pt x="5159" y="666"/>
                    <a:pt x="4144" y="956"/>
                    <a:pt x="3112" y="956"/>
                  </a:cubicBezTo>
                  <a:cubicBezTo>
                    <a:pt x="2099" y="956"/>
                    <a:pt x="1070" y="677"/>
                    <a:pt x="10" y="202"/>
                  </a:cubicBezTo>
                  <a:cubicBezTo>
                    <a:pt x="10" y="1861"/>
                    <a:pt x="0" y="3451"/>
                    <a:pt x="10" y="5042"/>
                  </a:cubicBezTo>
                  <a:cubicBezTo>
                    <a:pt x="19" y="6160"/>
                    <a:pt x="624" y="7027"/>
                    <a:pt x="1403" y="7687"/>
                  </a:cubicBezTo>
                  <a:cubicBezTo>
                    <a:pt x="2839" y="8906"/>
                    <a:pt x="4535" y="9526"/>
                    <a:pt x="6415" y="9526"/>
                  </a:cubicBezTo>
                  <a:cubicBezTo>
                    <a:pt x="6521" y="9526"/>
                    <a:pt x="6627" y="9524"/>
                    <a:pt x="6734" y="9520"/>
                  </a:cubicBezTo>
                  <a:cubicBezTo>
                    <a:pt x="6881" y="9514"/>
                    <a:pt x="7064" y="9410"/>
                    <a:pt x="7169" y="9295"/>
                  </a:cubicBezTo>
                  <a:cubicBezTo>
                    <a:pt x="7545" y="8870"/>
                    <a:pt x="7898" y="8424"/>
                    <a:pt x="8246" y="7980"/>
                  </a:cubicBezTo>
                  <a:cubicBezTo>
                    <a:pt x="8357" y="7843"/>
                    <a:pt x="8494" y="7677"/>
                    <a:pt x="8503" y="7517"/>
                  </a:cubicBezTo>
                  <a:cubicBezTo>
                    <a:pt x="8572" y="6293"/>
                    <a:pt x="8787" y="5079"/>
                    <a:pt x="8096" y="3897"/>
                  </a:cubicBezTo>
                  <a:cubicBezTo>
                    <a:pt x="7371" y="2655"/>
                    <a:pt x="6812" y="1316"/>
                    <a:pt x="6174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623081" y="2036634"/>
              <a:ext cx="216517" cy="180866"/>
            </a:xfrm>
            <a:custGeom>
              <a:avLst/>
              <a:gdLst/>
              <a:ahLst/>
              <a:cxnLst/>
              <a:rect l="l" t="t" r="r" b="b"/>
              <a:pathLst>
                <a:path w="5387" h="4500" extrusionOk="0">
                  <a:moveTo>
                    <a:pt x="1" y="1"/>
                  </a:moveTo>
                  <a:cubicBezTo>
                    <a:pt x="110" y="377"/>
                    <a:pt x="157" y="707"/>
                    <a:pt x="298" y="991"/>
                  </a:cubicBezTo>
                  <a:cubicBezTo>
                    <a:pt x="844" y="2086"/>
                    <a:pt x="1421" y="3163"/>
                    <a:pt x="2004" y="4240"/>
                  </a:cubicBezTo>
                  <a:cubicBezTo>
                    <a:pt x="2063" y="4353"/>
                    <a:pt x="2228" y="4500"/>
                    <a:pt x="2320" y="4500"/>
                  </a:cubicBezTo>
                  <a:cubicBezTo>
                    <a:pt x="2327" y="4500"/>
                    <a:pt x="2333" y="4499"/>
                    <a:pt x="2338" y="4498"/>
                  </a:cubicBezTo>
                  <a:cubicBezTo>
                    <a:pt x="3337" y="4258"/>
                    <a:pt x="4332" y="3983"/>
                    <a:pt x="5386" y="3705"/>
                  </a:cubicBezTo>
                  <a:cubicBezTo>
                    <a:pt x="4019" y="1751"/>
                    <a:pt x="2288" y="495"/>
                    <a:pt x="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109978" y="2033660"/>
              <a:ext cx="218366" cy="276967"/>
            </a:xfrm>
            <a:custGeom>
              <a:avLst/>
              <a:gdLst/>
              <a:ahLst/>
              <a:cxnLst/>
              <a:rect l="l" t="t" r="r" b="b"/>
              <a:pathLst>
                <a:path w="5433" h="6891" extrusionOk="0">
                  <a:moveTo>
                    <a:pt x="3671" y="1"/>
                  </a:moveTo>
                  <a:cubicBezTo>
                    <a:pt x="3356" y="1"/>
                    <a:pt x="2952" y="255"/>
                    <a:pt x="2678" y="478"/>
                  </a:cubicBezTo>
                  <a:cubicBezTo>
                    <a:pt x="1385" y="1537"/>
                    <a:pt x="836" y="3049"/>
                    <a:pt x="382" y="4580"/>
                  </a:cubicBezTo>
                  <a:cubicBezTo>
                    <a:pt x="162" y="5318"/>
                    <a:pt x="120" y="6111"/>
                    <a:pt x="1" y="6890"/>
                  </a:cubicBezTo>
                  <a:cubicBezTo>
                    <a:pt x="1826" y="6688"/>
                    <a:pt x="3545" y="6500"/>
                    <a:pt x="5424" y="6295"/>
                  </a:cubicBezTo>
                  <a:cubicBezTo>
                    <a:pt x="5424" y="4924"/>
                    <a:pt x="5432" y="3572"/>
                    <a:pt x="5419" y="2216"/>
                  </a:cubicBezTo>
                  <a:cubicBezTo>
                    <a:pt x="5415" y="1890"/>
                    <a:pt x="5350" y="1564"/>
                    <a:pt x="5300" y="1238"/>
                  </a:cubicBezTo>
                  <a:cubicBezTo>
                    <a:pt x="5158" y="377"/>
                    <a:pt x="4433" y="144"/>
                    <a:pt x="3768" y="10"/>
                  </a:cubicBezTo>
                  <a:cubicBezTo>
                    <a:pt x="3737" y="4"/>
                    <a:pt x="3705" y="1"/>
                    <a:pt x="367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4880114" y="2466175"/>
              <a:ext cx="291476" cy="125561"/>
            </a:xfrm>
            <a:custGeom>
              <a:avLst/>
              <a:gdLst/>
              <a:ahLst/>
              <a:cxnLst/>
              <a:rect l="l" t="t" r="r" b="b"/>
              <a:pathLst>
                <a:path w="7252" h="3124" extrusionOk="0">
                  <a:moveTo>
                    <a:pt x="4849" y="1"/>
                  </a:moveTo>
                  <a:cubicBezTo>
                    <a:pt x="4766" y="1"/>
                    <a:pt x="4675" y="16"/>
                    <a:pt x="4575" y="44"/>
                  </a:cubicBezTo>
                  <a:cubicBezTo>
                    <a:pt x="3430" y="351"/>
                    <a:pt x="2274" y="644"/>
                    <a:pt x="1128" y="951"/>
                  </a:cubicBezTo>
                  <a:cubicBezTo>
                    <a:pt x="767" y="1047"/>
                    <a:pt x="413" y="1176"/>
                    <a:pt x="1" y="1304"/>
                  </a:cubicBezTo>
                  <a:cubicBezTo>
                    <a:pt x="2485" y="1927"/>
                    <a:pt x="4869" y="2528"/>
                    <a:pt x="7252" y="3124"/>
                  </a:cubicBezTo>
                  <a:cubicBezTo>
                    <a:pt x="6688" y="2147"/>
                    <a:pt x="6001" y="1272"/>
                    <a:pt x="5386" y="351"/>
                  </a:cubicBezTo>
                  <a:cubicBezTo>
                    <a:pt x="5219" y="98"/>
                    <a:pt x="5057" y="1"/>
                    <a:pt x="4849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4795749" y="2546601"/>
              <a:ext cx="384321" cy="243968"/>
            </a:xfrm>
            <a:custGeom>
              <a:avLst/>
              <a:gdLst/>
              <a:ahLst/>
              <a:cxnLst/>
              <a:rect l="l" t="t" r="r" b="b"/>
              <a:pathLst>
                <a:path w="9562" h="6070" extrusionOk="0">
                  <a:moveTo>
                    <a:pt x="1" y="1"/>
                  </a:moveTo>
                  <a:lnTo>
                    <a:pt x="1" y="1"/>
                  </a:lnTo>
                  <a:cubicBezTo>
                    <a:pt x="394" y="1509"/>
                    <a:pt x="3144" y="4955"/>
                    <a:pt x="4785" y="6069"/>
                  </a:cubicBezTo>
                  <a:cubicBezTo>
                    <a:pt x="5409" y="5611"/>
                    <a:pt x="5963" y="5088"/>
                    <a:pt x="6614" y="4749"/>
                  </a:cubicBezTo>
                  <a:cubicBezTo>
                    <a:pt x="7824" y="4121"/>
                    <a:pt x="8617" y="3080"/>
                    <a:pt x="9562" y="2095"/>
                  </a:cubicBezTo>
                  <a:cubicBezTo>
                    <a:pt x="6399" y="1223"/>
                    <a:pt x="3328" y="201"/>
                    <a:pt x="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5019181" y="2641095"/>
              <a:ext cx="412013" cy="267521"/>
            </a:xfrm>
            <a:custGeom>
              <a:avLst/>
              <a:gdLst/>
              <a:ahLst/>
              <a:cxnLst/>
              <a:rect l="l" t="t" r="r" b="b"/>
              <a:pathLst>
                <a:path w="10251" h="6656" extrusionOk="0">
                  <a:moveTo>
                    <a:pt x="5171" y="0"/>
                  </a:moveTo>
                  <a:cubicBezTo>
                    <a:pt x="4987" y="0"/>
                    <a:pt x="4847" y="66"/>
                    <a:pt x="4685" y="248"/>
                  </a:cubicBezTo>
                  <a:cubicBezTo>
                    <a:pt x="3589" y="1453"/>
                    <a:pt x="2545" y="2709"/>
                    <a:pt x="995" y="3401"/>
                  </a:cubicBezTo>
                  <a:cubicBezTo>
                    <a:pt x="615" y="3570"/>
                    <a:pt x="330" y="3955"/>
                    <a:pt x="0" y="4240"/>
                  </a:cubicBezTo>
                  <a:cubicBezTo>
                    <a:pt x="79" y="4341"/>
                    <a:pt x="107" y="4396"/>
                    <a:pt x="147" y="4423"/>
                  </a:cubicBezTo>
                  <a:cubicBezTo>
                    <a:pt x="284" y="4514"/>
                    <a:pt x="427" y="4602"/>
                    <a:pt x="568" y="4685"/>
                  </a:cubicBezTo>
                  <a:cubicBezTo>
                    <a:pt x="2177" y="5615"/>
                    <a:pt x="3874" y="6243"/>
                    <a:pt x="5639" y="6655"/>
                  </a:cubicBezTo>
                  <a:lnTo>
                    <a:pt x="5703" y="6394"/>
                  </a:lnTo>
                  <a:cubicBezTo>
                    <a:pt x="5683" y="6392"/>
                    <a:pt x="5663" y="6383"/>
                    <a:pt x="5648" y="6371"/>
                  </a:cubicBezTo>
                  <a:cubicBezTo>
                    <a:pt x="5547" y="6284"/>
                    <a:pt x="5502" y="6018"/>
                    <a:pt x="5566" y="5894"/>
                  </a:cubicBezTo>
                  <a:cubicBezTo>
                    <a:pt x="5681" y="5656"/>
                    <a:pt x="5881" y="5454"/>
                    <a:pt x="6066" y="5257"/>
                  </a:cubicBezTo>
                  <a:cubicBezTo>
                    <a:pt x="7422" y="3822"/>
                    <a:pt x="8779" y="2398"/>
                    <a:pt x="10250" y="852"/>
                  </a:cubicBezTo>
                  <a:cubicBezTo>
                    <a:pt x="8523" y="559"/>
                    <a:pt x="6950" y="307"/>
                    <a:pt x="5387" y="23"/>
                  </a:cubicBezTo>
                  <a:cubicBezTo>
                    <a:pt x="5307" y="9"/>
                    <a:pt x="5236" y="0"/>
                    <a:pt x="51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119061" y="2450138"/>
              <a:ext cx="315592" cy="192241"/>
            </a:xfrm>
            <a:custGeom>
              <a:avLst/>
              <a:gdLst/>
              <a:ahLst/>
              <a:cxnLst/>
              <a:rect l="l" t="t" r="r" b="b"/>
              <a:pathLst>
                <a:path w="7852" h="4783" extrusionOk="0">
                  <a:moveTo>
                    <a:pt x="2154" y="0"/>
                  </a:moveTo>
                  <a:cubicBezTo>
                    <a:pt x="1446" y="0"/>
                    <a:pt x="728" y="60"/>
                    <a:pt x="1" y="200"/>
                  </a:cubicBezTo>
                  <a:cubicBezTo>
                    <a:pt x="37" y="297"/>
                    <a:pt x="51" y="352"/>
                    <a:pt x="83" y="392"/>
                  </a:cubicBezTo>
                  <a:cubicBezTo>
                    <a:pt x="853" y="1478"/>
                    <a:pt x="1618" y="2569"/>
                    <a:pt x="2407" y="3642"/>
                  </a:cubicBezTo>
                  <a:cubicBezTo>
                    <a:pt x="2508" y="3784"/>
                    <a:pt x="2719" y="3889"/>
                    <a:pt x="2893" y="3926"/>
                  </a:cubicBezTo>
                  <a:cubicBezTo>
                    <a:pt x="3901" y="4118"/>
                    <a:pt x="4910" y="4288"/>
                    <a:pt x="5918" y="4458"/>
                  </a:cubicBezTo>
                  <a:cubicBezTo>
                    <a:pt x="6551" y="4568"/>
                    <a:pt x="7187" y="4669"/>
                    <a:pt x="7852" y="4783"/>
                  </a:cubicBezTo>
                  <a:cubicBezTo>
                    <a:pt x="7298" y="3353"/>
                    <a:pt x="6770" y="2001"/>
                    <a:pt x="6211" y="552"/>
                  </a:cubicBezTo>
                  <a:cubicBezTo>
                    <a:pt x="4916" y="236"/>
                    <a:pt x="3557" y="0"/>
                    <a:pt x="215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5402622" y="2482453"/>
              <a:ext cx="224033" cy="197707"/>
            </a:xfrm>
            <a:custGeom>
              <a:avLst/>
              <a:gdLst/>
              <a:ahLst/>
              <a:cxnLst/>
              <a:rect l="l" t="t" r="r" b="b"/>
              <a:pathLst>
                <a:path w="5574" h="4919" extrusionOk="0">
                  <a:moveTo>
                    <a:pt x="0" y="1"/>
                  </a:moveTo>
                  <a:cubicBezTo>
                    <a:pt x="614" y="1389"/>
                    <a:pt x="1177" y="2677"/>
                    <a:pt x="1755" y="3961"/>
                  </a:cubicBezTo>
                  <a:cubicBezTo>
                    <a:pt x="1806" y="4075"/>
                    <a:pt x="1938" y="4218"/>
                    <a:pt x="2053" y="4231"/>
                  </a:cubicBezTo>
                  <a:cubicBezTo>
                    <a:pt x="3112" y="4387"/>
                    <a:pt x="4102" y="4919"/>
                    <a:pt x="5190" y="4919"/>
                  </a:cubicBezTo>
                  <a:cubicBezTo>
                    <a:pt x="5316" y="4919"/>
                    <a:pt x="5444" y="4911"/>
                    <a:pt x="5573" y="4896"/>
                  </a:cubicBezTo>
                  <a:lnTo>
                    <a:pt x="5532" y="4511"/>
                  </a:lnTo>
                  <a:cubicBezTo>
                    <a:pt x="5372" y="4452"/>
                    <a:pt x="5193" y="4410"/>
                    <a:pt x="5093" y="4295"/>
                  </a:cubicBezTo>
                  <a:cubicBezTo>
                    <a:pt x="4900" y="4073"/>
                    <a:pt x="4749" y="3821"/>
                    <a:pt x="4644" y="3547"/>
                  </a:cubicBezTo>
                  <a:cubicBezTo>
                    <a:pt x="4424" y="2970"/>
                    <a:pt x="4267" y="2365"/>
                    <a:pt x="4035" y="1792"/>
                  </a:cubicBezTo>
                  <a:cubicBezTo>
                    <a:pt x="3947" y="1572"/>
                    <a:pt x="3750" y="1325"/>
                    <a:pt x="3539" y="1238"/>
                  </a:cubicBezTo>
                  <a:cubicBezTo>
                    <a:pt x="2594" y="853"/>
                    <a:pt x="1623" y="513"/>
                    <a:pt x="660" y="165"/>
                  </a:cubicBezTo>
                  <a:cubicBezTo>
                    <a:pt x="472" y="96"/>
                    <a:pt x="266" y="6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5245869" y="2684543"/>
              <a:ext cx="355905" cy="249676"/>
            </a:xfrm>
            <a:custGeom>
              <a:avLst/>
              <a:gdLst/>
              <a:ahLst/>
              <a:cxnLst/>
              <a:rect l="l" t="t" r="r" b="b"/>
              <a:pathLst>
                <a:path w="8855" h="6212" extrusionOk="0">
                  <a:moveTo>
                    <a:pt x="5628" y="0"/>
                  </a:moveTo>
                  <a:cubicBezTo>
                    <a:pt x="5537" y="0"/>
                    <a:pt x="5412" y="57"/>
                    <a:pt x="5354" y="124"/>
                  </a:cubicBezTo>
                  <a:cubicBezTo>
                    <a:pt x="4708" y="848"/>
                    <a:pt x="4020" y="1545"/>
                    <a:pt x="3456" y="2329"/>
                  </a:cubicBezTo>
                  <a:cubicBezTo>
                    <a:pt x="2630" y="3480"/>
                    <a:pt x="1622" y="4420"/>
                    <a:pt x="481" y="5226"/>
                  </a:cubicBezTo>
                  <a:cubicBezTo>
                    <a:pt x="397" y="5280"/>
                    <a:pt x="251" y="5323"/>
                    <a:pt x="142" y="5323"/>
                  </a:cubicBezTo>
                  <a:cubicBezTo>
                    <a:pt x="113" y="5323"/>
                    <a:pt x="86" y="5320"/>
                    <a:pt x="64" y="5313"/>
                  </a:cubicBezTo>
                  <a:lnTo>
                    <a:pt x="0" y="5574"/>
                  </a:lnTo>
                  <a:cubicBezTo>
                    <a:pt x="894" y="5789"/>
                    <a:pt x="1805" y="5946"/>
                    <a:pt x="2731" y="6056"/>
                  </a:cubicBezTo>
                  <a:cubicBezTo>
                    <a:pt x="3558" y="6157"/>
                    <a:pt x="4392" y="6210"/>
                    <a:pt x="5225" y="6212"/>
                  </a:cubicBezTo>
                  <a:lnTo>
                    <a:pt x="5230" y="5882"/>
                  </a:lnTo>
                  <a:cubicBezTo>
                    <a:pt x="5215" y="5712"/>
                    <a:pt x="5165" y="5533"/>
                    <a:pt x="5198" y="5373"/>
                  </a:cubicBezTo>
                  <a:cubicBezTo>
                    <a:pt x="5233" y="5217"/>
                    <a:pt x="5344" y="5074"/>
                    <a:pt x="5445" y="4946"/>
                  </a:cubicBezTo>
                  <a:cubicBezTo>
                    <a:pt x="5802" y="4483"/>
                    <a:pt x="6169" y="4025"/>
                    <a:pt x="6539" y="3572"/>
                  </a:cubicBezTo>
                  <a:cubicBezTo>
                    <a:pt x="7286" y="2659"/>
                    <a:pt x="8039" y="1747"/>
                    <a:pt x="8855" y="753"/>
                  </a:cubicBezTo>
                  <a:cubicBezTo>
                    <a:pt x="7700" y="478"/>
                    <a:pt x="6686" y="230"/>
                    <a:pt x="5670" y="5"/>
                  </a:cubicBezTo>
                  <a:cubicBezTo>
                    <a:pt x="5657" y="2"/>
                    <a:pt x="5643" y="0"/>
                    <a:pt x="562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5455837" y="2726102"/>
              <a:ext cx="436450" cy="208117"/>
            </a:xfrm>
            <a:custGeom>
              <a:avLst/>
              <a:gdLst/>
              <a:ahLst/>
              <a:cxnLst/>
              <a:rect l="l" t="t" r="r" b="b"/>
              <a:pathLst>
                <a:path w="10859" h="5178" extrusionOk="0">
                  <a:moveTo>
                    <a:pt x="4606" y="1"/>
                  </a:moveTo>
                  <a:cubicBezTo>
                    <a:pt x="4478" y="1"/>
                    <a:pt x="4306" y="78"/>
                    <a:pt x="4235" y="172"/>
                  </a:cubicBezTo>
                  <a:cubicBezTo>
                    <a:pt x="3112" y="1570"/>
                    <a:pt x="2007" y="2986"/>
                    <a:pt x="894" y="4394"/>
                  </a:cubicBezTo>
                  <a:cubicBezTo>
                    <a:pt x="793" y="4523"/>
                    <a:pt x="692" y="4678"/>
                    <a:pt x="550" y="4742"/>
                  </a:cubicBezTo>
                  <a:cubicBezTo>
                    <a:pt x="390" y="4820"/>
                    <a:pt x="188" y="4816"/>
                    <a:pt x="5" y="4848"/>
                  </a:cubicBezTo>
                  <a:lnTo>
                    <a:pt x="0" y="5178"/>
                  </a:lnTo>
                  <a:cubicBezTo>
                    <a:pt x="3351" y="5178"/>
                    <a:pt x="6536" y="4362"/>
                    <a:pt x="9603" y="2839"/>
                  </a:cubicBezTo>
                  <a:cubicBezTo>
                    <a:pt x="10024" y="2633"/>
                    <a:pt x="10364" y="2254"/>
                    <a:pt x="10859" y="1859"/>
                  </a:cubicBezTo>
                  <a:cubicBezTo>
                    <a:pt x="10455" y="1625"/>
                    <a:pt x="10213" y="1415"/>
                    <a:pt x="9937" y="1341"/>
                  </a:cubicBezTo>
                  <a:cubicBezTo>
                    <a:pt x="8187" y="874"/>
                    <a:pt x="6427" y="434"/>
                    <a:pt x="4666" y="7"/>
                  </a:cubicBezTo>
                  <a:cubicBezTo>
                    <a:pt x="4648" y="3"/>
                    <a:pt x="4628" y="1"/>
                    <a:pt x="460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5595267" y="2552108"/>
              <a:ext cx="249877" cy="189950"/>
            </a:xfrm>
            <a:custGeom>
              <a:avLst/>
              <a:gdLst/>
              <a:ahLst/>
              <a:cxnLst/>
              <a:rect l="l" t="t" r="r" b="b"/>
              <a:pathLst>
                <a:path w="6217" h="4726" extrusionOk="0">
                  <a:moveTo>
                    <a:pt x="0" y="1"/>
                  </a:moveTo>
                  <a:lnTo>
                    <a:pt x="0" y="1"/>
                  </a:lnTo>
                  <a:cubicBezTo>
                    <a:pt x="147" y="426"/>
                    <a:pt x="240" y="716"/>
                    <a:pt x="348" y="1000"/>
                  </a:cubicBezTo>
                  <a:cubicBezTo>
                    <a:pt x="523" y="1421"/>
                    <a:pt x="733" y="1829"/>
                    <a:pt x="876" y="2260"/>
                  </a:cubicBezTo>
                  <a:cubicBezTo>
                    <a:pt x="926" y="2416"/>
                    <a:pt x="834" y="2622"/>
                    <a:pt x="807" y="2805"/>
                  </a:cubicBezTo>
                  <a:lnTo>
                    <a:pt x="739" y="2778"/>
                  </a:lnTo>
                  <a:lnTo>
                    <a:pt x="739" y="2778"/>
                  </a:lnTo>
                  <a:lnTo>
                    <a:pt x="779" y="3163"/>
                  </a:lnTo>
                  <a:cubicBezTo>
                    <a:pt x="793" y="3163"/>
                    <a:pt x="802" y="3158"/>
                    <a:pt x="817" y="3158"/>
                  </a:cubicBezTo>
                  <a:cubicBezTo>
                    <a:pt x="822" y="3158"/>
                    <a:pt x="828" y="3157"/>
                    <a:pt x="833" y="3157"/>
                  </a:cubicBezTo>
                  <a:cubicBezTo>
                    <a:pt x="893" y="3157"/>
                    <a:pt x="959" y="3197"/>
                    <a:pt x="1013" y="3227"/>
                  </a:cubicBezTo>
                  <a:cubicBezTo>
                    <a:pt x="1279" y="3360"/>
                    <a:pt x="1522" y="3552"/>
                    <a:pt x="1801" y="3626"/>
                  </a:cubicBezTo>
                  <a:cubicBezTo>
                    <a:pt x="3269" y="4011"/>
                    <a:pt x="4745" y="4364"/>
                    <a:pt x="6216" y="4726"/>
                  </a:cubicBezTo>
                  <a:cubicBezTo>
                    <a:pt x="4699" y="2540"/>
                    <a:pt x="2573" y="111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4752300" y="853075"/>
              <a:ext cx="3477736" cy="3727292"/>
            </a:xfrm>
            <a:custGeom>
              <a:avLst/>
              <a:gdLst/>
              <a:ahLst/>
              <a:cxnLst/>
              <a:rect l="l" t="t" r="r" b="b"/>
              <a:pathLst>
                <a:path w="86527" h="92736" extrusionOk="0">
                  <a:moveTo>
                    <a:pt x="47022" y="852"/>
                  </a:moveTo>
                  <a:cubicBezTo>
                    <a:pt x="47328" y="852"/>
                    <a:pt x="47635" y="1010"/>
                    <a:pt x="48035" y="1314"/>
                  </a:cubicBezTo>
                  <a:cubicBezTo>
                    <a:pt x="48821" y="1910"/>
                    <a:pt x="49639" y="2419"/>
                    <a:pt x="50600" y="2419"/>
                  </a:cubicBezTo>
                  <a:cubicBezTo>
                    <a:pt x="50799" y="2419"/>
                    <a:pt x="51004" y="2397"/>
                    <a:pt x="51216" y="2350"/>
                  </a:cubicBezTo>
                  <a:cubicBezTo>
                    <a:pt x="52284" y="2116"/>
                    <a:pt x="53328" y="1777"/>
                    <a:pt x="54384" y="1474"/>
                  </a:cubicBezTo>
                  <a:cubicBezTo>
                    <a:pt x="54649" y="1396"/>
                    <a:pt x="54901" y="1281"/>
                    <a:pt x="55162" y="1209"/>
                  </a:cubicBezTo>
                  <a:cubicBezTo>
                    <a:pt x="55236" y="1187"/>
                    <a:pt x="55306" y="1178"/>
                    <a:pt x="55372" y="1178"/>
                  </a:cubicBezTo>
                  <a:cubicBezTo>
                    <a:pt x="55674" y="1178"/>
                    <a:pt x="55889" y="1385"/>
                    <a:pt x="56006" y="1649"/>
                  </a:cubicBezTo>
                  <a:cubicBezTo>
                    <a:pt x="56079" y="1818"/>
                    <a:pt x="55997" y="2130"/>
                    <a:pt x="55877" y="2299"/>
                  </a:cubicBezTo>
                  <a:cubicBezTo>
                    <a:pt x="55151" y="3375"/>
                    <a:pt x="54088" y="3674"/>
                    <a:pt x="52950" y="3674"/>
                  </a:cubicBezTo>
                  <a:cubicBezTo>
                    <a:pt x="52760" y="3674"/>
                    <a:pt x="52568" y="3666"/>
                    <a:pt x="52375" y="3652"/>
                  </a:cubicBezTo>
                  <a:cubicBezTo>
                    <a:pt x="51230" y="3569"/>
                    <a:pt x="50103" y="3285"/>
                    <a:pt x="48957" y="3138"/>
                  </a:cubicBezTo>
                  <a:cubicBezTo>
                    <a:pt x="48747" y="3111"/>
                    <a:pt x="48541" y="3096"/>
                    <a:pt x="48341" y="3096"/>
                  </a:cubicBezTo>
                  <a:cubicBezTo>
                    <a:pt x="47412" y="3096"/>
                    <a:pt x="46587" y="3410"/>
                    <a:pt x="45890" y="4202"/>
                  </a:cubicBezTo>
                  <a:cubicBezTo>
                    <a:pt x="45258" y="4926"/>
                    <a:pt x="44607" y="5732"/>
                    <a:pt x="43617" y="5957"/>
                  </a:cubicBezTo>
                  <a:cubicBezTo>
                    <a:pt x="42755" y="6149"/>
                    <a:pt x="41852" y="6159"/>
                    <a:pt x="40963" y="6237"/>
                  </a:cubicBezTo>
                  <a:cubicBezTo>
                    <a:pt x="40909" y="6242"/>
                    <a:pt x="40854" y="6244"/>
                    <a:pt x="40799" y="6244"/>
                  </a:cubicBezTo>
                  <a:cubicBezTo>
                    <a:pt x="40618" y="6244"/>
                    <a:pt x="40435" y="6221"/>
                    <a:pt x="40252" y="6218"/>
                  </a:cubicBezTo>
                  <a:cubicBezTo>
                    <a:pt x="40242" y="6218"/>
                    <a:pt x="40232" y="6218"/>
                    <a:pt x="40222" y="6218"/>
                  </a:cubicBezTo>
                  <a:cubicBezTo>
                    <a:pt x="39349" y="6218"/>
                    <a:pt x="38741" y="6600"/>
                    <a:pt x="38460" y="7461"/>
                  </a:cubicBezTo>
                  <a:cubicBezTo>
                    <a:pt x="38364" y="7754"/>
                    <a:pt x="38212" y="8042"/>
                    <a:pt x="38163" y="8345"/>
                  </a:cubicBezTo>
                  <a:cubicBezTo>
                    <a:pt x="37974" y="9523"/>
                    <a:pt x="37164" y="10118"/>
                    <a:pt x="36159" y="10545"/>
                  </a:cubicBezTo>
                  <a:cubicBezTo>
                    <a:pt x="35655" y="10760"/>
                    <a:pt x="35132" y="10939"/>
                    <a:pt x="34629" y="11155"/>
                  </a:cubicBezTo>
                  <a:cubicBezTo>
                    <a:pt x="33785" y="11517"/>
                    <a:pt x="33144" y="12081"/>
                    <a:pt x="32896" y="13016"/>
                  </a:cubicBezTo>
                  <a:cubicBezTo>
                    <a:pt x="31667" y="11338"/>
                    <a:pt x="32891" y="9280"/>
                    <a:pt x="34669" y="8904"/>
                  </a:cubicBezTo>
                  <a:cubicBezTo>
                    <a:pt x="36045" y="8616"/>
                    <a:pt x="36224" y="8505"/>
                    <a:pt x="36466" y="7112"/>
                  </a:cubicBezTo>
                  <a:cubicBezTo>
                    <a:pt x="36755" y="5436"/>
                    <a:pt x="37453" y="4643"/>
                    <a:pt x="39283" y="4643"/>
                  </a:cubicBezTo>
                  <a:cubicBezTo>
                    <a:pt x="39435" y="4643"/>
                    <a:pt x="39594" y="4649"/>
                    <a:pt x="39762" y="4660"/>
                  </a:cubicBezTo>
                  <a:cubicBezTo>
                    <a:pt x="40446" y="4706"/>
                    <a:pt x="40933" y="4744"/>
                    <a:pt x="41313" y="4744"/>
                  </a:cubicBezTo>
                  <a:cubicBezTo>
                    <a:pt x="42393" y="4744"/>
                    <a:pt x="42621" y="4437"/>
                    <a:pt x="44112" y="3143"/>
                  </a:cubicBezTo>
                  <a:cubicBezTo>
                    <a:pt x="44790" y="2560"/>
                    <a:pt x="45363" y="1855"/>
                    <a:pt x="46060" y="1296"/>
                  </a:cubicBezTo>
                  <a:cubicBezTo>
                    <a:pt x="46435" y="997"/>
                    <a:pt x="46728" y="852"/>
                    <a:pt x="47022" y="852"/>
                  </a:cubicBezTo>
                  <a:close/>
                  <a:moveTo>
                    <a:pt x="56570" y="2886"/>
                  </a:moveTo>
                  <a:cubicBezTo>
                    <a:pt x="56684" y="3536"/>
                    <a:pt x="56817" y="4289"/>
                    <a:pt x="56927" y="4912"/>
                  </a:cubicBezTo>
                  <a:cubicBezTo>
                    <a:pt x="56528" y="5261"/>
                    <a:pt x="56208" y="5499"/>
                    <a:pt x="55941" y="5783"/>
                  </a:cubicBezTo>
                  <a:cubicBezTo>
                    <a:pt x="55025" y="6772"/>
                    <a:pt x="54130" y="7252"/>
                    <a:pt x="53155" y="7252"/>
                  </a:cubicBezTo>
                  <a:cubicBezTo>
                    <a:pt x="52653" y="7252"/>
                    <a:pt x="52129" y="7125"/>
                    <a:pt x="51569" y="6874"/>
                  </a:cubicBezTo>
                  <a:cubicBezTo>
                    <a:pt x="51266" y="6740"/>
                    <a:pt x="50945" y="6662"/>
                    <a:pt x="50625" y="6576"/>
                  </a:cubicBezTo>
                  <a:cubicBezTo>
                    <a:pt x="50363" y="6506"/>
                    <a:pt x="50114" y="6470"/>
                    <a:pt x="49877" y="6470"/>
                  </a:cubicBezTo>
                  <a:cubicBezTo>
                    <a:pt x="49210" y="6470"/>
                    <a:pt x="48641" y="6757"/>
                    <a:pt x="48154" y="7396"/>
                  </a:cubicBezTo>
                  <a:cubicBezTo>
                    <a:pt x="47323" y="8480"/>
                    <a:pt x="46312" y="9131"/>
                    <a:pt x="45048" y="9131"/>
                  </a:cubicBezTo>
                  <a:cubicBezTo>
                    <a:pt x="44708" y="9131"/>
                    <a:pt x="44351" y="9084"/>
                    <a:pt x="43974" y="8986"/>
                  </a:cubicBezTo>
                  <a:cubicBezTo>
                    <a:pt x="43520" y="8872"/>
                    <a:pt x="43029" y="8895"/>
                    <a:pt x="42553" y="8890"/>
                  </a:cubicBezTo>
                  <a:cubicBezTo>
                    <a:pt x="42548" y="8890"/>
                    <a:pt x="42543" y="8890"/>
                    <a:pt x="42539" y="8890"/>
                  </a:cubicBezTo>
                  <a:cubicBezTo>
                    <a:pt x="41711" y="8890"/>
                    <a:pt x="41043" y="9257"/>
                    <a:pt x="40614" y="9949"/>
                  </a:cubicBezTo>
                  <a:cubicBezTo>
                    <a:pt x="40202" y="10617"/>
                    <a:pt x="39840" y="11316"/>
                    <a:pt x="39533" y="12039"/>
                  </a:cubicBezTo>
                  <a:cubicBezTo>
                    <a:pt x="39129" y="12988"/>
                    <a:pt x="38492" y="13570"/>
                    <a:pt x="37447" y="13671"/>
                  </a:cubicBezTo>
                  <a:cubicBezTo>
                    <a:pt x="35940" y="13822"/>
                    <a:pt x="35119" y="14761"/>
                    <a:pt x="34610" y="16201"/>
                  </a:cubicBezTo>
                  <a:cubicBezTo>
                    <a:pt x="34261" y="15665"/>
                    <a:pt x="33913" y="15234"/>
                    <a:pt x="33675" y="14748"/>
                  </a:cubicBezTo>
                  <a:cubicBezTo>
                    <a:pt x="33281" y="13941"/>
                    <a:pt x="33803" y="12502"/>
                    <a:pt x="34615" y="12075"/>
                  </a:cubicBezTo>
                  <a:cubicBezTo>
                    <a:pt x="35000" y="11874"/>
                    <a:pt x="35421" y="11732"/>
                    <a:pt x="35829" y="11567"/>
                  </a:cubicBezTo>
                  <a:cubicBezTo>
                    <a:pt x="36136" y="11443"/>
                    <a:pt x="36453" y="11347"/>
                    <a:pt x="36750" y="11204"/>
                  </a:cubicBezTo>
                  <a:cubicBezTo>
                    <a:pt x="37810" y="10691"/>
                    <a:pt x="38588" y="9977"/>
                    <a:pt x="38900" y="8743"/>
                  </a:cubicBezTo>
                  <a:cubicBezTo>
                    <a:pt x="39275" y="7265"/>
                    <a:pt x="39380" y="7019"/>
                    <a:pt x="40457" y="7019"/>
                  </a:cubicBezTo>
                  <a:cubicBezTo>
                    <a:pt x="40685" y="7019"/>
                    <a:pt x="40956" y="7030"/>
                    <a:pt x="41283" y="7043"/>
                  </a:cubicBezTo>
                  <a:cubicBezTo>
                    <a:pt x="41544" y="7054"/>
                    <a:pt x="41805" y="7064"/>
                    <a:pt x="42065" y="7064"/>
                  </a:cubicBezTo>
                  <a:cubicBezTo>
                    <a:pt x="42858" y="7064"/>
                    <a:pt x="43638" y="6972"/>
                    <a:pt x="44331" y="6544"/>
                  </a:cubicBezTo>
                  <a:cubicBezTo>
                    <a:pt x="45038" y="6104"/>
                    <a:pt x="45757" y="5595"/>
                    <a:pt x="46275" y="4958"/>
                  </a:cubicBezTo>
                  <a:cubicBezTo>
                    <a:pt x="46912" y="4170"/>
                    <a:pt x="47658" y="3919"/>
                    <a:pt x="48485" y="3919"/>
                  </a:cubicBezTo>
                  <a:cubicBezTo>
                    <a:pt x="48777" y="3919"/>
                    <a:pt x="49080" y="3950"/>
                    <a:pt x="49392" y="4000"/>
                  </a:cubicBezTo>
                  <a:cubicBezTo>
                    <a:pt x="50203" y="4133"/>
                    <a:pt x="51010" y="4316"/>
                    <a:pt x="51826" y="4440"/>
                  </a:cubicBezTo>
                  <a:cubicBezTo>
                    <a:pt x="52159" y="4489"/>
                    <a:pt x="52493" y="4517"/>
                    <a:pt x="52824" y="4517"/>
                  </a:cubicBezTo>
                  <a:cubicBezTo>
                    <a:pt x="53518" y="4517"/>
                    <a:pt x="54201" y="4394"/>
                    <a:pt x="54837" y="4087"/>
                  </a:cubicBezTo>
                  <a:cubicBezTo>
                    <a:pt x="55446" y="3793"/>
                    <a:pt x="55960" y="3317"/>
                    <a:pt x="56570" y="2886"/>
                  </a:cubicBezTo>
                  <a:close/>
                  <a:moveTo>
                    <a:pt x="56757" y="6058"/>
                  </a:moveTo>
                  <a:lnTo>
                    <a:pt x="56757" y="6058"/>
                  </a:lnTo>
                  <a:cubicBezTo>
                    <a:pt x="56923" y="7529"/>
                    <a:pt x="56368" y="8501"/>
                    <a:pt x="54924" y="9165"/>
                  </a:cubicBezTo>
                  <a:cubicBezTo>
                    <a:pt x="52720" y="10179"/>
                    <a:pt x="50409" y="10820"/>
                    <a:pt x="48002" y="11233"/>
                  </a:cubicBezTo>
                  <a:cubicBezTo>
                    <a:pt x="45867" y="11599"/>
                    <a:pt x="43759" y="12181"/>
                    <a:pt x="41664" y="12764"/>
                  </a:cubicBezTo>
                  <a:cubicBezTo>
                    <a:pt x="41077" y="12924"/>
                    <a:pt x="40513" y="13341"/>
                    <a:pt x="40064" y="13772"/>
                  </a:cubicBezTo>
                  <a:cubicBezTo>
                    <a:pt x="39733" y="14088"/>
                    <a:pt x="39550" y="14597"/>
                    <a:pt x="39413" y="15051"/>
                  </a:cubicBezTo>
                  <a:cubicBezTo>
                    <a:pt x="38982" y="16454"/>
                    <a:pt x="39119" y="17887"/>
                    <a:pt x="39180" y="19327"/>
                  </a:cubicBezTo>
                  <a:cubicBezTo>
                    <a:pt x="39211" y="20080"/>
                    <a:pt x="39106" y="20840"/>
                    <a:pt x="39056" y="21738"/>
                  </a:cubicBezTo>
                  <a:cubicBezTo>
                    <a:pt x="38685" y="21545"/>
                    <a:pt x="38456" y="21472"/>
                    <a:pt x="38281" y="21334"/>
                  </a:cubicBezTo>
                  <a:cubicBezTo>
                    <a:pt x="37648" y="20840"/>
                    <a:pt x="36971" y="20377"/>
                    <a:pt x="36434" y="19790"/>
                  </a:cubicBezTo>
                  <a:cubicBezTo>
                    <a:pt x="36039" y="19359"/>
                    <a:pt x="35797" y="18777"/>
                    <a:pt x="35559" y="18232"/>
                  </a:cubicBezTo>
                  <a:cubicBezTo>
                    <a:pt x="35054" y="17077"/>
                    <a:pt x="35219" y="16023"/>
                    <a:pt x="36095" y="15078"/>
                  </a:cubicBezTo>
                  <a:cubicBezTo>
                    <a:pt x="36516" y="14620"/>
                    <a:pt x="37044" y="14477"/>
                    <a:pt x="37612" y="14409"/>
                  </a:cubicBezTo>
                  <a:cubicBezTo>
                    <a:pt x="38323" y="14331"/>
                    <a:pt x="38904" y="14098"/>
                    <a:pt x="39373" y="13694"/>
                  </a:cubicBezTo>
                  <a:cubicBezTo>
                    <a:pt x="39729" y="13382"/>
                    <a:pt x="40019" y="12974"/>
                    <a:pt x="40234" y="12452"/>
                  </a:cubicBezTo>
                  <a:cubicBezTo>
                    <a:pt x="40518" y="11782"/>
                    <a:pt x="40857" y="11127"/>
                    <a:pt x="41220" y="10495"/>
                  </a:cubicBezTo>
                  <a:cubicBezTo>
                    <a:pt x="41532" y="9948"/>
                    <a:pt x="42040" y="9673"/>
                    <a:pt x="42661" y="9673"/>
                  </a:cubicBezTo>
                  <a:cubicBezTo>
                    <a:pt x="42686" y="9673"/>
                    <a:pt x="42711" y="9673"/>
                    <a:pt x="42737" y="9674"/>
                  </a:cubicBezTo>
                  <a:cubicBezTo>
                    <a:pt x="43227" y="9693"/>
                    <a:pt x="43731" y="9711"/>
                    <a:pt x="44207" y="9821"/>
                  </a:cubicBezTo>
                  <a:cubicBezTo>
                    <a:pt x="44544" y="9898"/>
                    <a:pt x="44868" y="9935"/>
                    <a:pt x="45180" y="9935"/>
                  </a:cubicBezTo>
                  <a:cubicBezTo>
                    <a:pt x="46298" y="9935"/>
                    <a:pt x="47263" y="9458"/>
                    <a:pt x="48126" y="8633"/>
                  </a:cubicBezTo>
                  <a:cubicBezTo>
                    <a:pt x="48404" y="8368"/>
                    <a:pt x="48660" y="8084"/>
                    <a:pt x="48896" y="7781"/>
                  </a:cubicBezTo>
                  <a:cubicBezTo>
                    <a:pt x="49153" y="7450"/>
                    <a:pt x="49458" y="7276"/>
                    <a:pt x="49824" y="7276"/>
                  </a:cubicBezTo>
                  <a:cubicBezTo>
                    <a:pt x="49929" y="7276"/>
                    <a:pt x="50038" y="7290"/>
                    <a:pt x="50152" y="7318"/>
                  </a:cubicBezTo>
                  <a:cubicBezTo>
                    <a:pt x="50593" y="7428"/>
                    <a:pt x="51050" y="7516"/>
                    <a:pt x="51464" y="7699"/>
                  </a:cubicBezTo>
                  <a:cubicBezTo>
                    <a:pt x="52038" y="7947"/>
                    <a:pt x="52592" y="8057"/>
                    <a:pt x="53117" y="8057"/>
                  </a:cubicBezTo>
                  <a:cubicBezTo>
                    <a:pt x="54460" y="8057"/>
                    <a:pt x="55618" y="7341"/>
                    <a:pt x="56464" y="6406"/>
                  </a:cubicBezTo>
                  <a:cubicBezTo>
                    <a:pt x="56555" y="6305"/>
                    <a:pt x="56639" y="6195"/>
                    <a:pt x="56757" y="6058"/>
                  </a:cubicBezTo>
                  <a:close/>
                  <a:moveTo>
                    <a:pt x="54599" y="10366"/>
                  </a:moveTo>
                  <a:cubicBezTo>
                    <a:pt x="54685" y="10751"/>
                    <a:pt x="54767" y="11104"/>
                    <a:pt x="54845" y="11456"/>
                  </a:cubicBezTo>
                  <a:cubicBezTo>
                    <a:pt x="55497" y="14496"/>
                    <a:pt x="56170" y="17526"/>
                    <a:pt x="56285" y="20657"/>
                  </a:cubicBezTo>
                  <a:cubicBezTo>
                    <a:pt x="56304" y="21288"/>
                    <a:pt x="56185" y="21830"/>
                    <a:pt x="55970" y="22394"/>
                  </a:cubicBezTo>
                  <a:cubicBezTo>
                    <a:pt x="54998" y="24900"/>
                    <a:pt x="53082" y="26330"/>
                    <a:pt x="50547" y="26890"/>
                  </a:cubicBezTo>
                  <a:cubicBezTo>
                    <a:pt x="49076" y="27210"/>
                    <a:pt x="47541" y="27265"/>
                    <a:pt x="46032" y="27370"/>
                  </a:cubicBezTo>
                  <a:cubicBezTo>
                    <a:pt x="46015" y="27372"/>
                    <a:pt x="45997" y="27372"/>
                    <a:pt x="45979" y="27372"/>
                  </a:cubicBezTo>
                  <a:cubicBezTo>
                    <a:pt x="45633" y="27372"/>
                    <a:pt x="45271" y="27129"/>
                    <a:pt x="44823" y="26976"/>
                  </a:cubicBezTo>
                  <a:lnTo>
                    <a:pt x="44823" y="26976"/>
                  </a:lnTo>
                  <a:cubicBezTo>
                    <a:pt x="45074" y="27980"/>
                    <a:pt x="45322" y="28975"/>
                    <a:pt x="45574" y="29993"/>
                  </a:cubicBezTo>
                  <a:cubicBezTo>
                    <a:pt x="44782" y="30595"/>
                    <a:pt x="43935" y="30820"/>
                    <a:pt x="43059" y="30820"/>
                  </a:cubicBezTo>
                  <a:cubicBezTo>
                    <a:pt x="42543" y="30820"/>
                    <a:pt x="42016" y="30741"/>
                    <a:pt x="41485" y="30616"/>
                  </a:cubicBezTo>
                  <a:cubicBezTo>
                    <a:pt x="40656" y="30424"/>
                    <a:pt x="39886" y="30079"/>
                    <a:pt x="39345" y="29370"/>
                  </a:cubicBezTo>
                  <a:cubicBezTo>
                    <a:pt x="39303" y="29309"/>
                    <a:pt x="39244" y="29250"/>
                    <a:pt x="39181" y="29223"/>
                  </a:cubicBezTo>
                  <a:cubicBezTo>
                    <a:pt x="38442" y="28929"/>
                    <a:pt x="38396" y="28384"/>
                    <a:pt x="38525" y="27683"/>
                  </a:cubicBezTo>
                  <a:cubicBezTo>
                    <a:pt x="38649" y="27005"/>
                    <a:pt x="38667" y="26299"/>
                    <a:pt x="38644" y="25607"/>
                  </a:cubicBezTo>
                  <a:cubicBezTo>
                    <a:pt x="38634" y="25386"/>
                    <a:pt x="38401" y="25052"/>
                    <a:pt x="38195" y="24974"/>
                  </a:cubicBezTo>
                  <a:cubicBezTo>
                    <a:pt x="36733" y="24433"/>
                    <a:pt x="35664" y="23530"/>
                    <a:pt x="35247" y="21976"/>
                  </a:cubicBezTo>
                  <a:cubicBezTo>
                    <a:pt x="35210" y="21833"/>
                    <a:pt x="35124" y="21673"/>
                    <a:pt x="35155" y="21549"/>
                  </a:cubicBezTo>
                  <a:cubicBezTo>
                    <a:pt x="35247" y="21210"/>
                    <a:pt x="35311" y="20779"/>
                    <a:pt x="35550" y="20596"/>
                  </a:cubicBezTo>
                  <a:cubicBezTo>
                    <a:pt x="35578" y="20575"/>
                    <a:pt x="35617" y="20566"/>
                    <a:pt x="35665" y="20566"/>
                  </a:cubicBezTo>
                  <a:cubicBezTo>
                    <a:pt x="35871" y="20566"/>
                    <a:pt x="36228" y="20734"/>
                    <a:pt x="36444" y="20872"/>
                  </a:cubicBezTo>
                  <a:cubicBezTo>
                    <a:pt x="37118" y="21303"/>
                    <a:pt x="37717" y="21852"/>
                    <a:pt x="38414" y="22237"/>
                  </a:cubicBezTo>
                  <a:cubicBezTo>
                    <a:pt x="38685" y="22390"/>
                    <a:pt x="38922" y="22466"/>
                    <a:pt x="39126" y="22466"/>
                  </a:cubicBezTo>
                  <a:cubicBezTo>
                    <a:pt x="39540" y="22466"/>
                    <a:pt x="39814" y="22151"/>
                    <a:pt x="39936" y="21526"/>
                  </a:cubicBezTo>
                  <a:cubicBezTo>
                    <a:pt x="40079" y="20779"/>
                    <a:pt x="40073" y="20001"/>
                    <a:pt x="40106" y="19235"/>
                  </a:cubicBezTo>
                  <a:cubicBezTo>
                    <a:pt x="40161" y="17947"/>
                    <a:pt x="40193" y="16654"/>
                    <a:pt x="40239" y="15362"/>
                  </a:cubicBezTo>
                  <a:cubicBezTo>
                    <a:pt x="40271" y="14491"/>
                    <a:pt x="40931" y="14111"/>
                    <a:pt x="41582" y="13772"/>
                  </a:cubicBezTo>
                  <a:cubicBezTo>
                    <a:pt x="41967" y="13574"/>
                    <a:pt x="42402" y="13459"/>
                    <a:pt x="42829" y="13364"/>
                  </a:cubicBezTo>
                  <a:cubicBezTo>
                    <a:pt x="45147" y="12855"/>
                    <a:pt x="47486" y="12405"/>
                    <a:pt x="49796" y="11846"/>
                  </a:cubicBezTo>
                  <a:cubicBezTo>
                    <a:pt x="51230" y="11498"/>
                    <a:pt x="52628" y="10989"/>
                    <a:pt x="54045" y="10554"/>
                  </a:cubicBezTo>
                  <a:cubicBezTo>
                    <a:pt x="54214" y="10503"/>
                    <a:pt x="54384" y="10440"/>
                    <a:pt x="54599" y="10366"/>
                  </a:cubicBezTo>
                  <a:close/>
                  <a:moveTo>
                    <a:pt x="46546" y="29449"/>
                  </a:moveTo>
                  <a:lnTo>
                    <a:pt x="46546" y="29449"/>
                  </a:lnTo>
                  <a:cubicBezTo>
                    <a:pt x="48833" y="29943"/>
                    <a:pt x="50566" y="31199"/>
                    <a:pt x="51931" y="33152"/>
                  </a:cubicBezTo>
                  <a:cubicBezTo>
                    <a:pt x="50877" y="33430"/>
                    <a:pt x="49882" y="33705"/>
                    <a:pt x="48883" y="33945"/>
                  </a:cubicBezTo>
                  <a:cubicBezTo>
                    <a:pt x="48877" y="33946"/>
                    <a:pt x="48871" y="33947"/>
                    <a:pt x="48865" y="33947"/>
                  </a:cubicBezTo>
                  <a:cubicBezTo>
                    <a:pt x="48772" y="33947"/>
                    <a:pt x="48608" y="33799"/>
                    <a:pt x="48549" y="33688"/>
                  </a:cubicBezTo>
                  <a:cubicBezTo>
                    <a:pt x="47966" y="32611"/>
                    <a:pt x="47389" y="31534"/>
                    <a:pt x="46843" y="30438"/>
                  </a:cubicBezTo>
                  <a:cubicBezTo>
                    <a:pt x="46702" y="30154"/>
                    <a:pt x="46655" y="29824"/>
                    <a:pt x="46546" y="29449"/>
                  </a:cubicBezTo>
                  <a:close/>
                  <a:moveTo>
                    <a:pt x="37450" y="29374"/>
                  </a:moveTo>
                  <a:cubicBezTo>
                    <a:pt x="37484" y="29374"/>
                    <a:pt x="37517" y="29377"/>
                    <a:pt x="37549" y="29383"/>
                  </a:cubicBezTo>
                  <a:cubicBezTo>
                    <a:pt x="38212" y="29517"/>
                    <a:pt x="38937" y="29750"/>
                    <a:pt x="39079" y="30611"/>
                  </a:cubicBezTo>
                  <a:cubicBezTo>
                    <a:pt x="39129" y="30937"/>
                    <a:pt x="39194" y="31263"/>
                    <a:pt x="39198" y="31589"/>
                  </a:cubicBezTo>
                  <a:cubicBezTo>
                    <a:pt x="39212" y="32944"/>
                    <a:pt x="39203" y="34297"/>
                    <a:pt x="39203" y="35668"/>
                  </a:cubicBezTo>
                  <a:cubicBezTo>
                    <a:pt x="37324" y="35874"/>
                    <a:pt x="35605" y="36061"/>
                    <a:pt x="33780" y="36263"/>
                  </a:cubicBezTo>
                  <a:cubicBezTo>
                    <a:pt x="33901" y="35484"/>
                    <a:pt x="33941" y="34691"/>
                    <a:pt x="34161" y="33953"/>
                  </a:cubicBezTo>
                  <a:cubicBezTo>
                    <a:pt x="34615" y="32422"/>
                    <a:pt x="35164" y="30910"/>
                    <a:pt x="36457" y="29851"/>
                  </a:cubicBezTo>
                  <a:cubicBezTo>
                    <a:pt x="36731" y="29626"/>
                    <a:pt x="37135" y="29374"/>
                    <a:pt x="37450" y="29374"/>
                  </a:cubicBezTo>
                  <a:close/>
                  <a:moveTo>
                    <a:pt x="52362" y="33881"/>
                  </a:moveTo>
                  <a:cubicBezTo>
                    <a:pt x="52646" y="34792"/>
                    <a:pt x="52916" y="35654"/>
                    <a:pt x="53223" y="36635"/>
                  </a:cubicBezTo>
                  <a:cubicBezTo>
                    <a:pt x="51784" y="35937"/>
                    <a:pt x="50501" y="35136"/>
                    <a:pt x="48993" y="34866"/>
                  </a:cubicBezTo>
                  <a:cubicBezTo>
                    <a:pt x="49016" y="34807"/>
                    <a:pt x="49039" y="34746"/>
                    <a:pt x="49062" y="34687"/>
                  </a:cubicBezTo>
                  <a:cubicBezTo>
                    <a:pt x="50143" y="34422"/>
                    <a:pt x="51220" y="34161"/>
                    <a:pt x="52362" y="33881"/>
                  </a:cubicBezTo>
                  <a:close/>
                  <a:moveTo>
                    <a:pt x="46133" y="30718"/>
                  </a:moveTo>
                  <a:cubicBezTo>
                    <a:pt x="46771" y="32033"/>
                    <a:pt x="47329" y="33371"/>
                    <a:pt x="48054" y="34614"/>
                  </a:cubicBezTo>
                  <a:cubicBezTo>
                    <a:pt x="48746" y="35796"/>
                    <a:pt x="48530" y="37010"/>
                    <a:pt x="48462" y="38234"/>
                  </a:cubicBezTo>
                  <a:cubicBezTo>
                    <a:pt x="48452" y="38394"/>
                    <a:pt x="48315" y="38560"/>
                    <a:pt x="48205" y="38697"/>
                  </a:cubicBezTo>
                  <a:cubicBezTo>
                    <a:pt x="47856" y="39141"/>
                    <a:pt x="47503" y="39585"/>
                    <a:pt x="47128" y="40012"/>
                  </a:cubicBezTo>
                  <a:cubicBezTo>
                    <a:pt x="47022" y="40127"/>
                    <a:pt x="46839" y="40231"/>
                    <a:pt x="46693" y="40237"/>
                  </a:cubicBezTo>
                  <a:cubicBezTo>
                    <a:pt x="46586" y="40241"/>
                    <a:pt x="46480" y="40243"/>
                    <a:pt x="46375" y="40243"/>
                  </a:cubicBezTo>
                  <a:cubicBezTo>
                    <a:pt x="44494" y="40243"/>
                    <a:pt x="42799" y="39622"/>
                    <a:pt x="41361" y="38403"/>
                  </a:cubicBezTo>
                  <a:cubicBezTo>
                    <a:pt x="40582" y="37743"/>
                    <a:pt x="39977" y="36877"/>
                    <a:pt x="39968" y="35759"/>
                  </a:cubicBezTo>
                  <a:cubicBezTo>
                    <a:pt x="39959" y="34168"/>
                    <a:pt x="39968" y="32578"/>
                    <a:pt x="39968" y="30918"/>
                  </a:cubicBezTo>
                  <a:cubicBezTo>
                    <a:pt x="41029" y="31393"/>
                    <a:pt x="42058" y="31672"/>
                    <a:pt x="43072" y="31672"/>
                  </a:cubicBezTo>
                  <a:cubicBezTo>
                    <a:pt x="44103" y="31672"/>
                    <a:pt x="45118" y="31383"/>
                    <a:pt x="46133" y="30718"/>
                  </a:cubicBezTo>
                  <a:close/>
                  <a:moveTo>
                    <a:pt x="60979" y="36192"/>
                  </a:moveTo>
                  <a:cubicBezTo>
                    <a:pt x="61043" y="36192"/>
                    <a:pt x="61116" y="36209"/>
                    <a:pt x="61199" y="36245"/>
                  </a:cubicBezTo>
                  <a:cubicBezTo>
                    <a:pt x="61263" y="36272"/>
                    <a:pt x="61342" y="36276"/>
                    <a:pt x="61410" y="36291"/>
                  </a:cubicBezTo>
                  <a:cubicBezTo>
                    <a:pt x="62785" y="36616"/>
                    <a:pt x="63234" y="37184"/>
                    <a:pt x="63239" y="38784"/>
                  </a:cubicBezTo>
                  <a:cubicBezTo>
                    <a:pt x="63271" y="39623"/>
                    <a:pt x="62968" y="40502"/>
                    <a:pt x="62098" y="41126"/>
                  </a:cubicBezTo>
                  <a:cubicBezTo>
                    <a:pt x="61851" y="41302"/>
                    <a:pt x="61598" y="41389"/>
                    <a:pt x="61358" y="41389"/>
                  </a:cubicBezTo>
                  <a:cubicBezTo>
                    <a:pt x="61008" y="41389"/>
                    <a:pt x="60684" y="41204"/>
                    <a:pt x="60442" y="40837"/>
                  </a:cubicBezTo>
                  <a:cubicBezTo>
                    <a:pt x="60292" y="40618"/>
                    <a:pt x="60145" y="40356"/>
                    <a:pt x="60118" y="40100"/>
                  </a:cubicBezTo>
                  <a:cubicBezTo>
                    <a:pt x="59971" y="38866"/>
                    <a:pt x="60067" y="37661"/>
                    <a:pt x="60599" y="36515"/>
                  </a:cubicBezTo>
                  <a:cubicBezTo>
                    <a:pt x="60695" y="36310"/>
                    <a:pt x="60808" y="36192"/>
                    <a:pt x="60979" y="36192"/>
                  </a:cubicBezTo>
                  <a:close/>
                  <a:moveTo>
                    <a:pt x="8029" y="40135"/>
                  </a:moveTo>
                  <a:cubicBezTo>
                    <a:pt x="8237" y="40135"/>
                    <a:pt x="8399" y="40232"/>
                    <a:pt x="8566" y="40485"/>
                  </a:cubicBezTo>
                  <a:cubicBezTo>
                    <a:pt x="9181" y="41406"/>
                    <a:pt x="9868" y="42281"/>
                    <a:pt x="10432" y="43258"/>
                  </a:cubicBezTo>
                  <a:cubicBezTo>
                    <a:pt x="8049" y="42662"/>
                    <a:pt x="5665" y="42061"/>
                    <a:pt x="3181" y="41438"/>
                  </a:cubicBezTo>
                  <a:cubicBezTo>
                    <a:pt x="3593" y="41310"/>
                    <a:pt x="3945" y="41181"/>
                    <a:pt x="4308" y="41085"/>
                  </a:cubicBezTo>
                  <a:cubicBezTo>
                    <a:pt x="5454" y="40778"/>
                    <a:pt x="6609" y="40485"/>
                    <a:pt x="7755" y="40178"/>
                  </a:cubicBezTo>
                  <a:cubicBezTo>
                    <a:pt x="7855" y="40150"/>
                    <a:pt x="7946" y="40135"/>
                    <a:pt x="8029" y="40135"/>
                  </a:cubicBezTo>
                  <a:close/>
                  <a:moveTo>
                    <a:pt x="38900" y="36603"/>
                  </a:moveTo>
                  <a:cubicBezTo>
                    <a:pt x="39043" y="36603"/>
                    <a:pt x="39265" y="36749"/>
                    <a:pt x="39318" y="36877"/>
                  </a:cubicBezTo>
                  <a:cubicBezTo>
                    <a:pt x="40000" y="38619"/>
                    <a:pt x="41352" y="39664"/>
                    <a:pt x="42998" y="40366"/>
                  </a:cubicBezTo>
                  <a:cubicBezTo>
                    <a:pt x="44049" y="40817"/>
                    <a:pt x="45154" y="41066"/>
                    <a:pt x="46304" y="41066"/>
                  </a:cubicBezTo>
                  <a:cubicBezTo>
                    <a:pt x="46452" y="41066"/>
                    <a:pt x="46602" y="41061"/>
                    <a:pt x="46752" y="41053"/>
                  </a:cubicBezTo>
                  <a:cubicBezTo>
                    <a:pt x="47192" y="41026"/>
                    <a:pt x="47480" y="40847"/>
                    <a:pt x="47741" y="40485"/>
                  </a:cubicBezTo>
                  <a:cubicBezTo>
                    <a:pt x="48319" y="39683"/>
                    <a:pt x="48929" y="38903"/>
                    <a:pt x="49937" y="38509"/>
                  </a:cubicBezTo>
                  <a:lnTo>
                    <a:pt x="49937" y="38509"/>
                  </a:lnTo>
                  <a:cubicBezTo>
                    <a:pt x="49800" y="38844"/>
                    <a:pt x="49630" y="39170"/>
                    <a:pt x="49539" y="39513"/>
                  </a:cubicBezTo>
                  <a:cubicBezTo>
                    <a:pt x="49484" y="39719"/>
                    <a:pt x="49460" y="40054"/>
                    <a:pt x="49580" y="40159"/>
                  </a:cubicBezTo>
                  <a:cubicBezTo>
                    <a:pt x="49682" y="40251"/>
                    <a:pt x="49867" y="40290"/>
                    <a:pt x="50045" y="40290"/>
                  </a:cubicBezTo>
                  <a:cubicBezTo>
                    <a:pt x="50123" y="40290"/>
                    <a:pt x="50200" y="40283"/>
                    <a:pt x="50267" y="40269"/>
                  </a:cubicBezTo>
                  <a:cubicBezTo>
                    <a:pt x="50730" y="40168"/>
                    <a:pt x="51174" y="39898"/>
                    <a:pt x="51633" y="39879"/>
                  </a:cubicBezTo>
                  <a:cubicBezTo>
                    <a:pt x="51691" y="39878"/>
                    <a:pt x="51750" y="39877"/>
                    <a:pt x="51810" y="39877"/>
                  </a:cubicBezTo>
                  <a:cubicBezTo>
                    <a:pt x="52323" y="39877"/>
                    <a:pt x="52864" y="39947"/>
                    <a:pt x="53324" y="40136"/>
                  </a:cubicBezTo>
                  <a:cubicBezTo>
                    <a:pt x="54022" y="40426"/>
                    <a:pt x="54104" y="40920"/>
                    <a:pt x="53715" y="41571"/>
                  </a:cubicBezTo>
                  <a:cubicBezTo>
                    <a:pt x="53014" y="42735"/>
                    <a:pt x="52036" y="43496"/>
                    <a:pt x="50652" y="43661"/>
                  </a:cubicBezTo>
                  <a:cubicBezTo>
                    <a:pt x="50254" y="43706"/>
                    <a:pt x="49850" y="43743"/>
                    <a:pt x="49451" y="43766"/>
                  </a:cubicBezTo>
                  <a:cubicBezTo>
                    <a:pt x="48939" y="43792"/>
                    <a:pt x="48430" y="43805"/>
                    <a:pt x="47922" y="43805"/>
                  </a:cubicBezTo>
                  <a:cubicBezTo>
                    <a:pt x="44337" y="43805"/>
                    <a:pt x="40852" y="43170"/>
                    <a:pt x="37452" y="41942"/>
                  </a:cubicBezTo>
                  <a:cubicBezTo>
                    <a:pt x="36434" y="41575"/>
                    <a:pt x="35485" y="41140"/>
                    <a:pt x="34762" y="40315"/>
                  </a:cubicBezTo>
                  <a:cubicBezTo>
                    <a:pt x="33954" y="39399"/>
                    <a:pt x="33904" y="38267"/>
                    <a:pt x="33813" y="37039"/>
                  </a:cubicBezTo>
                  <a:cubicBezTo>
                    <a:pt x="35545" y="36887"/>
                    <a:pt x="37214" y="36732"/>
                    <a:pt x="38887" y="36603"/>
                  </a:cubicBezTo>
                  <a:cubicBezTo>
                    <a:pt x="38891" y="36603"/>
                    <a:pt x="38896" y="36603"/>
                    <a:pt x="38900" y="36603"/>
                  </a:cubicBezTo>
                  <a:close/>
                  <a:moveTo>
                    <a:pt x="11279" y="39735"/>
                  </a:moveTo>
                  <a:cubicBezTo>
                    <a:pt x="12682" y="39735"/>
                    <a:pt x="14041" y="39970"/>
                    <a:pt x="15336" y="40287"/>
                  </a:cubicBezTo>
                  <a:cubicBezTo>
                    <a:pt x="15895" y="41735"/>
                    <a:pt x="16423" y="43088"/>
                    <a:pt x="16977" y="44518"/>
                  </a:cubicBezTo>
                  <a:cubicBezTo>
                    <a:pt x="16312" y="44404"/>
                    <a:pt x="15676" y="44303"/>
                    <a:pt x="15043" y="44191"/>
                  </a:cubicBezTo>
                  <a:cubicBezTo>
                    <a:pt x="14034" y="44022"/>
                    <a:pt x="13026" y="43852"/>
                    <a:pt x="12018" y="43660"/>
                  </a:cubicBezTo>
                  <a:cubicBezTo>
                    <a:pt x="11844" y="43623"/>
                    <a:pt x="11632" y="43518"/>
                    <a:pt x="11532" y="43376"/>
                  </a:cubicBezTo>
                  <a:cubicBezTo>
                    <a:pt x="10743" y="42303"/>
                    <a:pt x="9978" y="41213"/>
                    <a:pt x="9208" y="40126"/>
                  </a:cubicBezTo>
                  <a:cubicBezTo>
                    <a:pt x="9176" y="40086"/>
                    <a:pt x="9162" y="40031"/>
                    <a:pt x="9126" y="39934"/>
                  </a:cubicBezTo>
                  <a:cubicBezTo>
                    <a:pt x="9853" y="39794"/>
                    <a:pt x="10571" y="39735"/>
                    <a:pt x="11279" y="39735"/>
                  </a:cubicBezTo>
                  <a:close/>
                  <a:moveTo>
                    <a:pt x="60095" y="34348"/>
                  </a:moveTo>
                  <a:lnTo>
                    <a:pt x="60095" y="34348"/>
                  </a:lnTo>
                  <a:cubicBezTo>
                    <a:pt x="60255" y="35095"/>
                    <a:pt x="60200" y="35764"/>
                    <a:pt x="59819" y="36456"/>
                  </a:cubicBezTo>
                  <a:cubicBezTo>
                    <a:pt x="59173" y="37624"/>
                    <a:pt x="59140" y="38945"/>
                    <a:pt x="59251" y="40256"/>
                  </a:cubicBezTo>
                  <a:cubicBezTo>
                    <a:pt x="59274" y="40485"/>
                    <a:pt x="59352" y="40733"/>
                    <a:pt x="59481" y="40925"/>
                  </a:cubicBezTo>
                  <a:cubicBezTo>
                    <a:pt x="60190" y="41997"/>
                    <a:pt x="59723" y="43097"/>
                    <a:pt x="59457" y="44124"/>
                  </a:cubicBezTo>
                  <a:cubicBezTo>
                    <a:pt x="59269" y="44867"/>
                    <a:pt x="58688" y="45514"/>
                    <a:pt x="58147" y="46178"/>
                  </a:cubicBezTo>
                  <a:cubicBezTo>
                    <a:pt x="58137" y="46008"/>
                    <a:pt x="58109" y="45843"/>
                    <a:pt x="58124" y="45678"/>
                  </a:cubicBezTo>
                  <a:cubicBezTo>
                    <a:pt x="58261" y="43836"/>
                    <a:pt x="58467" y="41997"/>
                    <a:pt x="58522" y="40155"/>
                  </a:cubicBezTo>
                  <a:cubicBezTo>
                    <a:pt x="58591" y="38078"/>
                    <a:pt x="59842" y="36360"/>
                    <a:pt x="60095" y="34348"/>
                  </a:cubicBezTo>
                  <a:close/>
                  <a:moveTo>
                    <a:pt x="16179" y="40541"/>
                  </a:moveTo>
                  <a:lnTo>
                    <a:pt x="16179" y="40541"/>
                  </a:lnTo>
                  <a:cubicBezTo>
                    <a:pt x="16445" y="40604"/>
                    <a:pt x="16651" y="40636"/>
                    <a:pt x="16840" y="40705"/>
                  </a:cubicBezTo>
                  <a:cubicBezTo>
                    <a:pt x="17803" y="41053"/>
                    <a:pt x="18774" y="41393"/>
                    <a:pt x="19719" y="41778"/>
                  </a:cubicBezTo>
                  <a:cubicBezTo>
                    <a:pt x="19929" y="41865"/>
                    <a:pt x="20126" y="42112"/>
                    <a:pt x="20213" y="42332"/>
                  </a:cubicBezTo>
                  <a:cubicBezTo>
                    <a:pt x="20447" y="42904"/>
                    <a:pt x="20604" y="43510"/>
                    <a:pt x="20823" y="44087"/>
                  </a:cubicBezTo>
                  <a:cubicBezTo>
                    <a:pt x="20927" y="44361"/>
                    <a:pt x="21079" y="44613"/>
                    <a:pt x="21272" y="44835"/>
                  </a:cubicBezTo>
                  <a:cubicBezTo>
                    <a:pt x="21373" y="44949"/>
                    <a:pt x="21552" y="44991"/>
                    <a:pt x="21712" y="45050"/>
                  </a:cubicBezTo>
                  <a:lnTo>
                    <a:pt x="21781" y="45077"/>
                  </a:lnTo>
                  <a:cubicBezTo>
                    <a:pt x="21808" y="44894"/>
                    <a:pt x="21899" y="44688"/>
                    <a:pt x="21849" y="44532"/>
                  </a:cubicBezTo>
                  <a:cubicBezTo>
                    <a:pt x="21707" y="44101"/>
                    <a:pt x="21496" y="43693"/>
                    <a:pt x="21322" y="43272"/>
                  </a:cubicBezTo>
                  <a:cubicBezTo>
                    <a:pt x="21212" y="42988"/>
                    <a:pt x="21120" y="42698"/>
                    <a:pt x="20973" y="42273"/>
                  </a:cubicBezTo>
                  <a:lnTo>
                    <a:pt x="20973" y="42273"/>
                  </a:lnTo>
                  <a:cubicBezTo>
                    <a:pt x="23546" y="43386"/>
                    <a:pt x="25672" y="44812"/>
                    <a:pt x="27189" y="46998"/>
                  </a:cubicBezTo>
                  <a:cubicBezTo>
                    <a:pt x="25718" y="46636"/>
                    <a:pt x="24242" y="46283"/>
                    <a:pt x="22774" y="45899"/>
                  </a:cubicBezTo>
                  <a:cubicBezTo>
                    <a:pt x="22495" y="45825"/>
                    <a:pt x="22251" y="45633"/>
                    <a:pt x="21986" y="45499"/>
                  </a:cubicBezTo>
                  <a:cubicBezTo>
                    <a:pt x="21931" y="45470"/>
                    <a:pt x="21866" y="45430"/>
                    <a:pt x="21805" y="45430"/>
                  </a:cubicBezTo>
                  <a:cubicBezTo>
                    <a:pt x="21800" y="45430"/>
                    <a:pt x="21794" y="45431"/>
                    <a:pt x="21788" y="45431"/>
                  </a:cubicBezTo>
                  <a:cubicBezTo>
                    <a:pt x="21775" y="45431"/>
                    <a:pt x="21765" y="45436"/>
                    <a:pt x="21752" y="45436"/>
                  </a:cubicBezTo>
                  <a:cubicBezTo>
                    <a:pt x="21623" y="45452"/>
                    <a:pt x="21495" y="45459"/>
                    <a:pt x="21369" y="45459"/>
                  </a:cubicBezTo>
                  <a:cubicBezTo>
                    <a:pt x="20281" y="45459"/>
                    <a:pt x="19292" y="44927"/>
                    <a:pt x="18231" y="44771"/>
                  </a:cubicBezTo>
                  <a:cubicBezTo>
                    <a:pt x="18117" y="44758"/>
                    <a:pt x="17985" y="44615"/>
                    <a:pt x="17934" y="44501"/>
                  </a:cubicBezTo>
                  <a:cubicBezTo>
                    <a:pt x="17357" y="43217"/>
                    <a:pt x="16794" y="41929"/>
                    <a:pt x="16179" y="40541"/>
                  </a:cubicBezTo>
                  <a:close/>
                  <a:moveTo>
                    <a:pt x="49392" y="35701"/>
                  </a:moveTo>
                  <a:cubicBezTo>
                    <a:pt x="52188" y="37066"/>
                    <a:pt x="54800" y="38349"/>
                    <a:pt x="57422" y="39614"/>
                  </a:cubicBezTo>
                  <a:cubicBezTo>
                    <a:pt x="57743" y="39765"/>
                    <a:pt x="57825" y="39940"/>
                    <a:pt x="57794" y="40283"/>
                  </a:cubicBezTo>
                  <a:cubicBezTo>
                    <a:pt x="57601" y="42584"/>
                    <a:pt x="57436" y="44880"/>
                    <a:pt x="57263" y="47182"/>
                  </a:cubicBezTo>
                  <a:cubicBezTo>
                    <a:pt x="57240" y="47485"/>
                    <a:pt x="57225" y="47786"/>
                    <a:pt x="57202" y="48148"/>
                  </a:cubicBezTo>
                  <a:cubicBezTo>
                    <a:pt x="54406" y="47456"/>
                    <a:pt x="52133" y="45821"/>
                    <a:pt x="49566" y="44753"/>
                  </a:cubicBezTo>
                  <a:cubicBezTo>
                    <a:pt x="50166" y="44642"/>
                    <a:pt x="50734" y="44559"/>
                    <a:pt x="51294" y="44437"/>
                  </a:cubicBezTo>
                  <a:cubicBezTo>
                    <a:pt x="52779" y="44097"/>
                    <a:pt x="53760" y="43112"/>
                    <a:pt x="54475" y="41837"/>
                  </a:cubicBezTo>
                  <a:cubicBezTo>
                    <a:pt x="54988" y="40921"/>
                    <a:pt x="54749" y="40091"/>
                    <a:pt x="53869" y="39509"/>
                  </a:cubicBezTo>
                  <a:cubicBezTo>
                    <a:pt x="53338" y="39159"/>
                    <a:pt x="52769" y="39024"/>
                    <a:pt x="52178" y="39024"/>
                  </a:cubicBezTo>
                  <a:cubicBezTo>
                    <a:pt x="51918" y="39024"/>
                    <a:pt x="51653" y="39050"/>
                    <a:pt x="51385" y="39096"/>
                  </a:cubicBezTo>
                  <a:cubicBezTo>
                    <a:pt x="51119" y="39147"/>
                    <a:pt x="50853" y="39233"/>
                    <a:pt x="50523" y="39321"/>
                  </a:cubicBezTo>
                  <a:cubicBezTo>
                    <a:pt x="50619" y="38982"/>
                    <a:pt x="50743" y="38679"/>
                    <a:pt x="50775" y="38368"/>
                  </a:cubicBezTo>
                  <a:cubicBezTo>
                    <a:pt x="50799" y="38116"/>
                    <a:pt x="50789" y="37735"/>
                    <a:pt x="50638" y="37625"/>
                  </a:cubicBezTo>
                  <a:cubicBezTo>
                    <a:pt x="50547" y="37561"/>
                    <a:pt x="50417" y="37542"/>
                    <a:pt x="50277" y="37542"/>
                  </a:cubicBezTo>
                  <a:cubicBezTo>
                    <a:pt x="50129" y="37542"/>
                    <a:pt x="49968" y="37563"/>
                    <a:pt x="49827" y="37575"/>
                  </a:cubicBezTo>
                  <a:cubicBezTo>
                    <a:pt x="49672" y="37588"/>
                    <a:pt x="49525" y="37695"/>
                    <a:pt x="49208" y="37832"/>
                  </a:cubicBezTo>
                  <a:cubicBezTo>
                    <a:pt x="49272" y="37075"/>
                    <a:pt x="49332" y="36410"/>
                    <a:pt x="49392" y="35701"/>
                  </a:cubicBezTo>
                  <a:close/>
                  <a:moveTo>
                    <a:pt x="1082" y="42134"/>
                  </a:moveTo>
                  <a:cubicBezTo>
                    <a:pt x="4409" y="42336"/>
                    <a:pt x="7480" y="43358"/>
                    <a:pt x="10643" y="44229"/>
                  </a:cubicBezTo>
                  <a:cubicBezTo>
                    <a:pt x="9698" y="45214"/>
                    <a:pt x="8905" y="46255"/>
                    <a:pt x="7695" y="46883"/>
                  </a:cubicBezTo>
                  <a:lnTo>
                    <a:pt x="7695" y="46884"/>
                  </a:lnTo>
                  <a:cubicBezTo>
                    <a:pt x="7045" y="47223"/>
                    <a:pt x="6490" y="47745"/>
                    <a:pt x="5866" y="48203"/>
                  </a:cubicBezTo>
                  <a:cubicBezTo>
                    <a:pt x="4226" y="47089"/>
                    <a:pt x="1475" y="43643"/>
                    <a:pt x="1082" y="42134"/>
                  </a:cubicBezTo>
                  <a:close/>
                  <a:moveTo>
                    <a:pt x="11809" y="44486"/>
                  </a:moveTo>
                  <a:cubicBezTo>
                    <a:pt x="11875" y="44486"/>
                    <a:pt x="11946" y="44495"/>
                    <a:pt x="12026" y="44509"/>
                  </a:cubicBezTo>
                  <a:cubicBezTo>
                    <a:pt x="13589" y="44793"/>
                    <a:pt x="15161" y="45044"/>
                    <a:pt x="16889" y="45338"/>
                  </a:cubicBezTo>
                  <a:cubicBezTo>
                    <a:pt x="15418" y="46883"/>
                    <a:pt x="14061" y="48308"/>
                    <a:pt x="12705" y="49743"/>
                  </a:cubicBezTo>
                  <a:cubicBezTo>
                    <a:pt x="12521" y="49940"/>
                    <a:pt x="12320" y="50141"/>
                    <a:pt x="12204" y="50380"/>
                  </a:cubicBezTo>
                  <a:cubicBezTo>
                    <a:pt x="12141" y="50504"/>
                    <a:pt x="12186" y="50770"/>
                    <a:pt x="12287" y="50856"/>
                  </a:cubicBezTo>
                  <a:cubicBezTo>
                    <a:pt x="12302" y="50869"/>
                    <a:pt x="12322" y="50877"/>
                    <a:pt x="12342" y="50879"/>
                  </a:cubicBezTo>
                  <a:cubicBezTo>
                    <a:pt x="12364" y="50886"/>
                    <a:pt x="12391" y="50890"/>
                    <a:pt x="12421" y="50890"/>
                  </a:cubicBezTo>
                  <a:cubicBezTo>
                    <a:pt x="12530" y="50890"/>
                    <a:pt x="12676" y="50846"/>
                    <a:pt x="12759" y="50793"/>
                  </a:cubicBezTo>
                  <a:cubicBezTo>
                    <a:pt x="13900" y="49985"/>
                    <a:pt x="14909" y="49047"/>
                    <a:pt x="15734" y="47896"/>
                  </a:cubicBezTo>
                  <a:cubicBezTo>
                    <a:pt x="16298" y="47112"/>
                    <a:pt x="16985" y="46415"/>
                    <a:pt x="17632" y="45691"/>
                  </a:cubicBezTo>
                  <a:cubicBezTo>
                    <a:pt x="17691" y="45624"/>
                    <a:pt x="17815" y="45567"/>
                    <a:pt x="17906" y="45567"/>
                  </a:cubicBezTo>
                  <a:cubicBezTo>
                    <a:pt x="17921" y="45567"/>
                    <a:pt x="17935" y="45569"/>
                    <a:pt x="17947" y="45572"/>
                  </a:cubicBezTo>
                  <a:cubicBezTo>
                    <a:pt x="18965" y="45797"/>
                    <a:pt x="19979" y="46043"/>
                    <a:pt x="21134" y="46319"/>
                  </a:cubicBezTo>
                  <a:cubicBezTo>
                    <a:pt x="20318" y="47315"/>
                    <a:pt x="19566" y="48226"/>
                    <a:pt x="18818" y="49138"/>
                  </a:cubicBezTo>
                  <a:cubicBezTo>
                    <a:pt x="18448" y="49592"/>
                    <a:pt x="18081" y="50050"/>
                    <a:pt x="17724" y="50513"/>
                  </a:cubicBezTo>
                  <a:cubicBezTo>
                    <a:pt x="17623" y="50641"/>
                    <a:pt x="17513" y="50783"/>
                    <a:pt x="17477" y="50939"/>
                  </a:cubicBezTo>
                  <a:cubicBezTo>
                    <a:pt x="17444" y="51100"/>
                    <a:pt x="17494" y="51279"/>
                    <a:pt x="17509" y="51447"/>
                  </a:cubicBezTo>
                  <a:cubicBezTo>
                    <a:pt x="17692" y="51416"/>
                    <a:pt x="17894" y="51420"/>
                    <a:pt x="18054" y="51342"/>
                  </a:cubicBezTo>
                  <a:cubicBezTo>
                    <a:pt x="18196" y="51279"/>
                    <a:pt x="18297" y="51123"/>
                    <a:pt x="18398" y="50995"/>
                  </a:cubicBezTo>
                  <a:cubicBezTo>
                    <a:pt x="19511" y="49587"/>
                    <a:pt x="20616" y="48171"/>
                    <a:pt x="21739" y="46773"/>
                  </a:cubicBezTo>
                  <a:cubicBezTo>
                    <a:pt x="21810" y="46679"/>
                    <a:pt x="21982" y="46602"/>
                    <a:pt x="22110" y="46602"/>
                  </a:cubicBezTo>
                  <a:cubicBezTo>
                    <a:pt x="22132" y="46602"/>
                    <a:pt x="22152" y="46604"/>
                    <a:pt x="22170" y="46608"/>
                  </a:cubicBezTo>
                  <a:cubicBezTo>
                    <a:pt x="23929" y="47035"/>
                    <a:pt x="25690" y="47475"/>
                    <a:pt x="27441" y="47942"/>
                  </a:cubicBezTo>
                  <a:cubicBezTo>
                    <a:pt x="27716" y="48016"/>
                    <a:pt x="27959" y="48226"/>
                    <a:pt x="28363" y="48460"/>
                  </a:cubicBezTo>
                  <a:cubicBezTo>
                    <a:pt x="27868" y="48855"/>
                    <a:pt x="27528" y="49234"/>
                    <a:pt x="27106" y="49440"/>
                  </a:cubicBezTo>
                  <a:cubicBezTo>
                    <a:pt x="24039" y="50962"/>
                    <a:pt x="20854" y="51778"/>
                    <a:pt x="17503" y="51778"/>
                  </a:cubicBezTo>
                  <a:cubicBezTo>
                    <a:pt x="16670" y="51775"/>
                    <a:pt x="15837" y="51724"/>
                    <a:pt x="15010" y="51622"/>
                  </a:cubicBezTo>
                  <a:cubicBezTo>
                    <a:pt x="14084" y="51512"/>
                    <a:pt x="13172" y="51356"/>
                    <a:pt x="12278" y="51140"/>
                  </a:cubicBezTo>
                  <a:cubicBezTo>
                    <a:pt x="10513" y="50728"/>
                    <a:pt x="8817" y="50101"/>
                    <a:pt x="7208" y="49169"/>
                  </a:cubicBezTo>
                  <a:cubicBezTo>
                    <a:pt x="7067" y="49087"/>
                    <a:pt x="6924" y="49000"/>
                    <a:pt x="6787" y="48908"/>
                  </a:cubicBezTo>
                  <a:cubicBezTo>
                    <a:pt x="6746" y="48881"/>
                    <a:pt x="6718" y="48826"/>
                    <a:pt x="6640" y="48725"/>
                  </a:cubicBezTo>
                  <a:cubicBezTo>
                    <a:pt x="6970" y="48441"/>
                    <a:pt x="7255" y="48056"/>
                    <a:pt x="7635" y="47886"/>
                  </a:cubicBezTo>
                  <a:cubicBezTo>
                    <a:pt x="9184" y="47194"/>
                    <a:pt x="10229" y="45938"/>
                    <a:pt x="11325" y="44733"/>
                  </a:cubicBezTo>
                  <a:cubicBezTo>
                    <a:pt x="11487" y="44551"/>
                    <a:pt x="11627" y="44486"/>
                    <a:pt x="11809" y="44486"/>
                  </a:cubicBezTo>
                  <a:close/>
                  <a:moveTo>
                    <a:pt x="34655" y="41590"/>
                  </a:moveTo>
                  <a:cubicBezTo>
                    <a:pt x="39014" y="44001"/>
                    <a:pt x="43781" y="44551"/>
                    <a:pt x="48603" y="44826"/>
                  </a:cubicBezTo>
                  <a:cubicBezTo>
                    <a:pt x="48722" y="46375"/>
                    <a:pt x="48846" y="47938"/>
                    <a:pt x="48970" y="49547"/>
                  </a:cubicBezTo>
                  <a:cubicBezTo>
                    <a:pt x="46399" y="50376"/>
                    <a:pt x="44001" y="51802"/>
                    <a:pt x="41236" y="52054"/>
                  </a:cubicBezTo>
                  <a:cubicBezTo>
                    <a:pt x="40570" y="52115"/>
                    <a:pt x="39887" y="52174"/>
                    <a:pt x="39213" y="52174"/>
                  </a:cubicBezTo>
                  <a:cubicBezTo>
                    <a:pt x="38714" y="52174"/>
                    <a:pt x="38219" y="52142"/>
                    <a:pt x="37739" y="52054"/>
                  </a:cubicBezTo>
                  <a:cubicBezTo>
                    <a:pt x="36067" y="51743"/>
                    <a:pt x="34443" y="51156"/>
                    <a:pt x="32813" y="50661"/>
                  </a:cubicBezTo>
                  <a:cubicBezTo>
                    <a:pt x="32689" y="50625"/>
                    <a:pt x="32547" y="50318"/>
                    <a:pt x="32579" y="50175"/>
                  </a:cubicBezTo>
                  <a:cubicBezTo>
                    <a:pt x="32776" y="49323"/>
                    <a:pt x="33037" y="48484"/>
                    <a:pt x="33244" y="47632"/>
                  </a:cubicBezTo>
                  <a:cubicBezTo>
                    <a:pt x="33702" y="45711"/>
                    <a:pt x="34146" y="43786"/>
                    <a:pt x="34596" y="41866"/>
                  </a:cubicBezTo>
                  <a:cubicBezTo>
                    <a:pt x="34615" y="41778"/>
                    <a:pt x="34632" y="41691"/>
                    <a:pt x="34655" y="41590"/>
                  </a:cubicBezTo>
                  <a:close/>
                  <a:moveTo>
                    <a:pt x="29405" y="41608"/>
                  </a:moveTo>
                  <a:cubicBezTo>
                    <a:pt x="29662" y="41608"/>
                    <a:pt x="29748" y="41867"/>
                    <a:pt x="29806" y="42098"/>
                  </a:cubicBezTo>
                  <a:cubicBezTo>
                    <a:pt x="30155" y="43520"/>
                    <a:pt x="30498" y="44944"/>
                    <a:pt x="30824" y="46370"/>
                  </a:cubicBezTo>
                  <a:cubicBezTo>
                    <a:pt x="31081" y="47475"/>
                    <a:pt x="31310" y="48588"/>
                    <a:pt x="31535" y="49702"/>
                  </a:cubicBezTo>
                  <a:cubicBezTo>
                    <a:pt x="31594" y="49987"/>
                    <a:pt x="31553" y="50298"/>
                    <a:pt x="31649" y="50563"/>
                  </a:cubicBezTo>
                  <a:cubicBezTo>
                    <a:pt x="31750" y="50853"/>
                    <a:pt x="31902" y="51201"/>
                    <a:pt x="32135" y="51343"/>
                  </a:cubicBezTo>
                  <a:cubicBezTo>
                    <a:pt x="32424" y="51512"/>
                    <a:pt x="32492" y="51673"/>
                    <a:pt x="32497" y="51975"/>
                  </a:cubicBezTo>
                  <a:cubicBezTo>
                    <a:pt x="32530" y="53159"/>
                    <a:pt x="32593" y="54345"/>
                    <a:pt x="32644" y="55582"/>
                  </a:cubicBezTo>
                  <a:cubicBezTo>
                    <a:pt x="32130" y="55285"/>
                    <a:pt x="31567" y="54968"/>
                    <a:pt x="31016" y="54638"/>
                  </a:cubicBezTo>
                  <a:cubicBezTo>
                    <a:pt x="30952" y="54602"/>
                    <a:pt x="30915" y="54492"/>
                    <a:pt x="30906" y="54410"/>
                  </a:cubicBezTo>
                  <a:cubicBezTo>
                    <a:pt x="30631" y="52498"/>
                    <a:pt x="30118" y="50650"/>
                    <a:pt x="29379" y="48868"/>
                  </a:cubicBezTo>
                  <a:cubicBezTo>
                    <a:pt x="29316" y="48716"/>
                    <a:pt x="29389" y="48497"/>
                    <a:pt x="29430" y="48314"/>
                  </a:cubicBezTo>
                  <a:cubicBezTo>
                    <a:pt x="29499" y="47997"/>
                    <a:pt x="29457" y="47786"/>
                    <a:pt x="29091" y="47704"/>
                  </a:cubicBezTo>
                  <a:cubicBezTo>
                    <a:pt x="28940" y="47667"/>
                    <a:pt x="28757" y="47553"/>
                    <a:pt x="28692" y="47420"/>
                  </a:cubicBezTo>
                  <a:cubicBezTo>
                    <a:pt x="27913" y="45830"/>
                    <a:pt x="27152" y="44225"/>
                    <a:pt x="26354" y="42552"/>
                  </a:cubicBezTo>
                  <a:cubicBezTo>
                    <a:pt x="27317" y="42245"/>
                    <a:pt x="28285" y="41925"/>
                    <a:pt x="29261" y="41631"/>
                  </a:cubicBezTo>
                  <a:cubicBezTo>
                    <a:pt x="29314" y="41615"/>
                    <a:pt x="29362" y="41608"/>
                    <a:pt x="29405" y="41608"/>
                  </a:cubicBezTo>
                  <a:close/>
                  <a:moveTo>
                    <a:pt x="55598" y="76300"/>
                  </a:moveTo>
                  <a:cubicBezTo>
                    <a:pt x="57308" y="76378"/>
                    <a:pt x="59068" y="76466"/>
                    <a:pt x="60828" y="76553"/>
                  </a:cubicBezTo>
                  <a:cubicBezTo>
                    <a:pt x="60906" y="76558"/>
                    <a:pt x="61020" y="76580"/>
                    <a:pt x="61062" y="76640"/>
                  </a:cubicBezTo>
                  <a:cubicBezTo>
                    <a:pt x="61845" y="77722"/>
                    <a:pt x="63097" y="78139"/>
                    <a:pt x="64174" y="78799"/>
                  </a:cubicBezTo>
                  <a:cubicBezTo>
                    <a:pt x="64903" y="79243"/>
                    <a:pt x="65678" y="79605"/>
                    <a:pt x="66433" y="80004"/>
                  </a:cubicBezTo>
                  <a:cubicBezTo>
                    <a:pt x="66410" y="80077"/>
                    <a:pt x="66393" y="80150"/>
                    <a:pt x="66370" y="80224"/>
                  </a:cubicBezTo>
                  <a:cubicBezTo>
                    <a:pt x="65081" y="80169"/>
                    <a:pt x="63789" y="80133"/>
                    <a:pt x="62501" y="80046"/>
                  </a:cubicBezTo>
                  <a:cubicBezTo>
                    <a:pt x="60696" y="79931"/>
                    <a:pt x="58889" y="79775"/>
                    <a:pt x="57084" y="79638"/>
                  </a:cubicBezTo>
                  <a:cubicBezTo>
                    <a:pt x="57010" y="79633"/>
                    <a:pt x="56937" y="79638"/>
                    <a:pt x="56863" y="79628"/>
                  </a:cubicBezTo>
                  <a:cubicBezTo>
                    <a:pt x="55173" y="79426"/>
                    <a:pt x="55296" y="79216"/>
                    <a:pt x="55433" y="77854"/>
                  </a:cubicBezTo>
                  <a:cubicBezTo>
                    <a:pt x="55488" y="77299"/>
                    <a:pt x="55553" y="76746"/>
                    <a:pt x="55598" y="76300"/>
                  </a:cubicBezTo>
                  <a:close/>
                  <a:moveTo>
                    <a:pt x="50273" y="50317"/>
                  </a:moveTo>
                  <a:cubicBezTo>
                    <a:pt x="50364" y="50317"/>
                    <a:pt x="50455" y="50320"/>
                    <a:pt x="50547" y="50325"/>
                  </a:cubicBezTo>
                  <a:cubicBezTo>
                    <a:pt x="52701" y="50444"/>
                    <a:pt x="54878" y="50353"/>
                    <a:pt x="57024" y="50545"/>
                  </a:cubicBezTo>
                  <a:cubicBezTo>
                    <a:pt x="59361" y="50757"/>
                    <a:pt x="61524" y="51691"/>
                    <a:pt x="63674" y="52585"/>
                  </a:cubicBezTo>
                  <a:cubicBezTo>
                    <a:pt x="67469" y="54162"/>
                    <a:pt x="71008" y="56165"/>
                    <a:pt x="74084" y="58929"/>
                  </a:cubicBezTo>
                  <a:cubicBezTo>
                    <a:pt x="75598" y="60288"/>
                    <a:pt x="76900" y="61868"/>
                    <a:pt x="77942" y="63618"/>
                  </a:cubicBezTo>
                  <a:cubicBezTo>
                    <a:pt x="76705" y="64617"/>
                    <a:pt x="75472" y="65611"/>
                    <a:pt x="74294" y="66555"/>
                  </a:cubicBezTo>
                  <a:lnTo>
                    <a:pt x="74294" y="66556"/>
                  </a:lnTo>
                  <a:cubicBezTo>
                    <a:pt x="72777" y="65345"/>
                    <a:pt x="71305" y="64016"/>
                    <a:pt x="69682" y="62903"/>
                  </a:cubicBezTo>
                  <a:cubicBezTo>
                    <a:pt x="67862" y="61657"/>
                    <a:pt x="65942" y="60534"/>
                    <a:pt x="63990" y="59498"/>
                  </a:cubicBezTo>
                  <a:cubicBezTo>
                    <a:pt x="63380" y="59172"/>
                    <a:pt x="63081" y="58878"/>
                    <a:pt x="62917" y="58224"/>
                  </a:cubicBezTo>
                  <a:cubicBezTo>
                    <a:pt x="62129" y="55043"/>
                    <a:pt x="59873" y="53374"/>
                    <a:pt x="56854" y="52604"/>
                  </a:cubicBezTo>
                  <a:cubicBezTo>
                    <a:pt x="54717" y="52053"/>
                    <a:pt x="52531" y="51829"/>
                    <a:pt x="50326" y="51820"/>
                  </a:cubicBezTo>
                  <a:cubicBezTo>
                    <a:pt x="50316" y="51820"/>
                    <a:pt x="50306" y="51820"/>
                    <a:pt x="50296" y="51820"/>
                  </a:cubicBezTo>
                  <a:cubicBezTo>
                    <a:pt x="49623" y="51820"/>
                    <a:pt x="48970" y="51966"/>
                    <a:pt x="48374" y="52559"/>
                  </a:cubicBezTo>
                  <a:cubicBezTo>
                    <a:pt x="49226" y="52595"/>
                    <a:pt x="50005" y="52586"/>
                    <a:pt x="50766" y="52673"/>
                  </a:cubicBezTo>
                  <a:cubicBezTo>
                    <a:pt x="52766" y="52911"/>
                    <a:pt x="54782" y="53066"/>
                    <a:pt x="56744" y="53484"/>
                  </a:cubicBezTo>
                  <a:cubicBezTo>
                    <a:pt x="59700" y="54116"/>
                    <a:pt x="61850" y="56221"/>
                    <a:pt x="62340" y="59498"/>
                  </a:cubicBezTo>
                  <a:cubicBezTo>
                    <a:pt x="62785" y="62490"/>
                    <a:pt x="62684" y="65452"/>
                    <a:pt x="62276" y="68422"/>
                  </a:cubicBezTo>
                  <a:cubicBezTo>
                    <a:pt x="61965" y="70690"/>
                    <a:pt x="61639" y="72955"/>
                    <a:pt x="61323" y="75223"/>
                  </a:cubicBezTo>
                  <a:cubicBezTo>
                    <a:pt x="61286" y="75503"/>
                    <a:pt x="61240" y="75692"/>
                    <a:pt x="60878" y="75700"/>
                  </a:cubicBezTo>
                  <a:cubicBezTo>
                    <a:pt x="60677" y="75705"/>
                    <a:pt x="60476" y="75707"/>
                    <a:pt x="60275" y="75707"/>
                  </a:cubicBezTo>
                  <a:cubicBezTo>
                    <a:pt x="58309" y="75707"/>
                    <a:pt x="56372" y="75494"/>
                    <a:pt x="54480" y="74916"/>
                  </a:cubicBezTo>
                  <a:cubicBezTo>
                    <a:pt x="54480" y="73248"/>
                    <a:pt x="54489" y="71588"/>
                    <a:pt x="54475" y="69930"/>
                  </a:cubicBezTo>
                  <a:cubicBezTo>
                    <a:pt x="54461" y="67638"/>
                    <a:pt x="54434" y="65346"/>
                    <a:pt x="54411" y="63054"/>
                  </a:cubicBezTo>
                  <a:cubicBezTo>
                    <a:pt x="54407" y="62908"/>
                    <a:pt x="54429" y="62738"/>
                    <a:pt x="54361" y="62624"/>
                  </a:cubicBezTo>
                  <a:cubicBezTo>
                    <a:pt x="54278" y="62481"/>
                    <a:pt x="54117" y="62298"/>
                    <a:pt x="53989" y="62298"/>
                  </a:cubicBezTo>
                  <a:cubicBezTo>
                    <a:pt x="53951" y="62299"/>
                    <a:pt x="53913" y="62309"/>
                    <a:pt x="53879" y="62326"/>
                  </a:cubicBezTo>
                  <a:cubicBezTo>
                    <a:pt x="53774" y="62385"/>
                    <a:pt x="53660" y="62509"/>
                    <a:pt x="53614" y="62619"/>
                  </a:cubicBezTo>
                  <a:cubicBezTo>
                    <a:pt x="53531" y="62789"/>
                    <a:pt x="53531" y="63008"/>
                    <a:pt x="53531" y="63210"/>
                  </a:cubicBezTo>
                  <a:cubicBezTo>
                    <a:pt x="53572" y="66727"/>
                    <a:pt x="53609" y="70246"/>
                    <a:pt x="53641" y="73766"/>
                  </a:cubicBezTo>
                  <a:cubicBezTo>
                    <a:pt x="53645" y="74211"/>
                    <a:pt x="53568" y="74655"/>
                    <a:pt x="53591" y="75099"/>
                  </a:cubicBezTo>
                  <a:cubicBezTo>
                    <a:pt x="53599" y="75260"/>
                    <a:pt x="53755" y="75475"/>
                    <a:pt x="53902" y="75563"/>
                  </a:cubicBezTo>
                  <a:cubicBezTo>
                    <a:pt x="54214" y="75746"/>
                    <a:pt x="54562" y="75866"/>
                    <a:pt x="54943" y="76030"/>
                  </a:cubicBezTo>
                  <a:cubicBezTo>
                    <a:pt x="54764" y="76576"/>
                    <a:pt x="54838" y="77158"/>
                    <a:pt x="54333" y="77671"/>
                  </a:cubicBezTo>
                  <a:cubicBezTo>
                    <a:pt x="53906" y="78102"/>
                    <a:pt x="53783" y="78817"/>
                    <a:pt x="53458" y="79367"/>
                  </a:cubicBezTo>
                  <a:cubicBezTo>
                    <a:pt x="52545" y="80930"/>
                    <a:pt x="51574" y="82457"/>
                    <a:pt x="50666" y="84024"/>
                  </a:cubicBezTo>
                  <a:cubicBezTo>
                    <a:pt x="49529" y="85981"/>
                    <a:pt x="48393" y="87943"/>
                    <a:pt x="47334" y="89946"/>
                  </a:cubicBezTo>
                  <a:cubicBezTo>
                    <a:pt x="46827" y="90895"/>
                    <a:pt x="46251" y="91560"/>
                    <a:pt x="45109" y="91560"/>
                  </a:cubicBezTo>
                  <a:cubicBezTo>
                    <a:pt x="45083" y="91560"/>
                    <a:pt x="45056" y="91560"/>
                    <a:pt x="45029" y="91559"/>
                  </a:cubicBezTo>
                  <a:cubicBezTo>
                    <a:pt x="43984" y="91532"/>
                    <a:pt x="42989" y="91316"/>
                    <a:pt x="42067" y="90848"/>
                  </a:cubicBezTo>
                  <a:cubicBezTo>
                    <a:pt x="41774" y="90697"/>
                    <a:pt x="41550" y="90390"/>
                    <a:pt x="41321" y="90133"/>
                  </a:cubicBezTo>
                  <a:cubicBezTo>
                    <a:pt x="41127" y="89918"/>
                    <a:pt x="40981" y="89657"/>
                    <a:pt x="40793" y="89432"/>
                  </a:cubicBezTo>
                  <a:cubicBezTo>
                    <a:pt x="40539" y="89134"/>
                    <a:pt x="40276" y="88974"/>
                    <a:pt x="39989" y="88974"/>
                  </a:cubicBezTo>
                  <a:cubicBezTo>
                    <a:pt x="39800" y="88974"/>
                    <a:pt x="39600" y="89043"/>
                    <a:pt x="39386" y="89189"/>
                  </a:cubicBezTo>
                  <a:cubicBezTo>
                    <a:pt x="38942" y="89492"/>
                    <a:pt x="38473" y="89849"/>
                    <a:pt x="38203" y="90299"/>
                  </a:cubicBezTo>
                  <a:cubicBezTo>
                    <a:pt x="37579" y="91340"/>
                    <a:pt x="36744" y="91759"/>
                    <a:pt x="35894" y="91759"/>
                  </a:cubicBezTo>
                  <a:cubicBezTo>
                    <a:pt x="35177" y="91759"/>
                    <a:pt x="34449" y="91461"/>
                    <a:pt x="33830" y="90987"/>
                  </a:cubicBezTo>
                  <a:cubicBezTo>
                    <a:pt x="33441" y="90684"/>
                    <a:pt x="33111" y="90312"/>
                    <a:pt x="32753" y="89969"/>
                  </a:cubicBezTo>
                  <a:cubicBezTo>
                    <a:pt x="32135" y="89373"/>
                    <a:pt x="31520" y="88772"/>
                    <a:pt x="30902" y="88177"/>
                  </a:cubicBezTo>
                  <a:cubicBezTo>
                    <a:pt x="30851" y="88126"/>
                    <a:pt x="30782" y="88094"/>
                    <a:pt x="30727" y="88044"/>
                  </a:cubicBezTo>
                  <a:cubicBezTo>
                    <a:pt x="28138" y="85532"/>
                    <a:pt x="25048" y="83662"/>
                    <a:pt x="22216" y="81457"/>
                  </a:cubicBezTo>
                  <a:cubicBezTo>
                    <a:pt x="19768" y="79550"/>
                    <a:pt x="17472" y="77465"/>
                    <a:pt x="15937" y="74756"/>
                  </a:cubicBezTo>
                  <a:cubicBezTo>
                    <a:pt x="14103" y="71510"/>
                    <a:pt x="13310" y="68041"/>
                    <a:pt x="14654" y="64360"/>
                  </a:cubicBezTo>
                  <a:cubicBezTo>
                    <a:pt x="15020" y="63365"/>
                    <a:pt x="15378" y="62358"/>
                    <a:pt x="15845" y="61409"/>
                  </a:cubicBezTo>
                  <a:cubicBezTo>
                    <a:pt x="17092" y="58884"/>
                    <a:pt x="19131" y="57147"/>
                    <a:pt x="21593" y="55868"/>
                  </a:cubicBezTo>
                  <a:cubicBezTo>
                    <a:pt x="22807" y="55235"/>
                    <a:pt x="24030" y="54588"/>
                    <a:pt x="25443" y="54482"/>
                  </a:cubicBezTo>
                  <a:cubicBezTo>
                    <a:pt x="25809" y="54454"/>
                    <a:pt x="26173" y="54437"/>
                    <a:pt x="26534" y="54437"/>
                  </a:cubicBezTo>
                  <a:cubicBezTo>
                    <a:pt x="27877" y="54437"/>
                    <a:pt x="29179" y="54670"/>
                    <a:pt x="30374" y="55418"/>
                  </a:cubicBezTo>
                  <a:cubicBezTo>
                    <a:pt x="31474" y="56100"/>
                    <a:pt x="32557" y="56821"/>
                    <a:pt x="33643" y="57530"/>
                  </a:cubicBezTo>
                  <a:cubicBezTo>
                    <a:pt x="33721" y="57577"/>
                    <a:pt x="33799" y="57631"/>
                    <a:pt x="33858" y="57700"/>
                  </a:cubicBezTo>
                  <a:cubicBezTo>
                    <a:pt x="36287" y="60368"/>
                    <a:pt x="39441" y="61582"/>
                    <a:pt x="42915" y="61880"/>
                  </a:cubicBezTo>
                  <a:cubicBezTo>
                    <a:pt x="46032" y="62151"/>
                    <a:pt x="49172" y="62141"/>
                    <a:pt x="52302" y="62211"/>
                  </a:cubicBezTo>
                  <a:cubicBezTo>
                    <a:pt x="52335" y="62211"/>
                    <a:pt x="52368" y="62212"/>
                    <a:pt x="52400" y="62212"/>
                  </a:cubicBezTo>
                  <a:cubicBezTo>
                    <a:pt x="52872" y="62212"/>
                    <a:pt x="53344" y="62126"/>
                    <a:pt x="53814" y="62032"/>
                  </a:cubicBezTo>
                  <a:lnTo>
                    <a:pt x="53814" y="62027"/>
                  </a:lnTo>
                  <a:cubicBezTo>
                    <a:pt x="53925" y="62010"/>
                    <a:pt x="54040" y="61987"/>
                    <a:pt x="54150" y="61964"/>
                  </a:cubicBezTo>
                  <a:cubicBezTo>
                    <a:pt x="54323" y="61926"/>
                    <a:pt x="54461" y="61702"/>
                    <a:pt x="54617" y="61565"/>
                  </a:cubicBezTo>
                  <a:cubicBezTo>
                    <a:pt x="54452" y="61450"/>
                    <a:pt x="54296" y="61262"/>
                    <a:pt x="54117" y="61234"/>
                  </a:cubicBezTo>
                  <a:cubicBezTo>
                    <a:pt x="53958" y="61212"/>
                    <a:pt x="53797" y="61205"/>
                    <a:pt x="53635" y="61205"/>
                  </a:cubicBezTo>
                  <a:cubicBezTo>
                    <a:pt x="53433" y="61205"/>
                    <a:pt x="53230" y="61216"/>
                    <a:pt x="53027" y="61221"/>
                  </a:cubicBezTo>
                  <a:cubicBezTo>
                    <a:pt x="51710" y="61261"/>
                    <a:pt x="50393" y="61293"/>
                    <a:pt x="49078" y="61293"/>
                  </a:cubicBezTo>
                  <a:cubicBezTo>
                    <a:pt x="46731" y="61293"/>
                    <a:pt x="44388" y="61190"/>
                    <a:pt x="42053" y="60841"/>
                  </a:cubicBezTo>
                  <a:cubicBezTo>
                    <a:pt x="40257" y="60570"/>
                    <a:pt x="38607" y="59928"/>
                    <a:pt x="37007" y="59057"/>
                  </a:cubicBezTo>
                  <a:cubicBezTo>
                    <a:pt x="35847" y="58425"/>
                    <a:pt x="34807" y="57706"/>
                    <a:pt x="34202" y="56528"/>
                  </a:cubicBezTo>
                  <a:cubicBezTo>
                    <a:pt x="33836" y="55807"/>
                    <a:pt x="33584" y="55006"/>
                    <a:pt x="33414" y="54208"/>
                  </a:cubicBezTo>
                  <a:cubicBezTo>
                    <a:pt x="33253" y="53447"/>
                    <a:pt x="33271" y="52650"/>
                    <a:pt x="33203" y="51829"/>
                  </a:cubicBezTo>
                  <a:lnTo>
                    <a:pt x="33203" y="51829"/>
                  </a:lnTo>
                  <a:cubicBezTo>
                    <a:pt x="34399" y="52141"/>
                    <a:pt x="35517" y="52489"/>
                    <a:pt x="36663" y="52714"/>
                  </a:cubicBezTo>
                  <a:cubicBezTo>
                    <a:pt x="37675" y="52916"/>
                    <a:pt x="38680" y="53020"/>
                    <a:pt x="39676" y="53020"/>
                  </a:cubicBezTo>
                  <a:cubicBezTo>
                    <a:pt x="41487" y="53020"/>
                    <a:pt x="43270" y="52676"/>
                    <a:pt x="45015" y="51949"/>
                  </a:cubicBezTo>
                  <a:cubicBezTo>
                    <a:pt x="45913" y="51577"/>
                    <a:pt x="46824" y="51247"/>
                    <a:pt x="47728" y="50899"/>
                  </a:cubicBezTo>
                  <a:cubicBezTo>
                    <a:pt x="48553" y="50577"/>
                    <a:pt x="49370" y="50317"/>
                    <a:pt x="50273" y="50317"/>
                  </a:cubicBezTo>
                  <a:close/>
                  <a:moveTo>
                    <a:pt x="46986" y="1"/>
                  </a:moveTo>
                  <a:cubicBezTo>
                    <a:pt x="46101" y="1"/>
                    <a:pt x="45423" y="598"/>
                    <a:pt x="44772" y="1205"/>
                  </a:cubicBezTo>
                  <a:cubicBezTo>
                    <a:pt x="44021" y="1901"/>
                    <a:pt x="43292" y="2625"/>
                    <a:pt x="42558" y="3336"/>
                  </a:cubicBezTo>
                  <a:cubicBezTo>
                    <a:pt x="42196" y="3684"/>
                    <a:pt x="41785" y="3858"/>
                    <a:pt x="41297" y="3858"/>
                  </a:cubicBezTo>
                  <a:cubicBezTo>
                    <a:pt x="41234" y="3858"/>
                    <a:pt x="41170" y="3855"/>
                    <a:pt x="41104" y="3849"/>
                  </a:cubicBezTo>
                  <a:cubicBezTo>
                    <a:pt x="40575" y="3802"/>
                    <a:pt x="40039" y="3730"/>
                    <a:pt x="39509" y="3730"/>
                  </a:cubicBezTo>
                  <a:cubicBezTo>
                    <a:pt x="39365" y="3730"/>
                    <a:pt x="39222" y="3735"/>
                    <a:pt x="39079" y="3748"/>
                  </a:cubicBezTo>
                  <a:cubicBezTo>
                    <a:pt x="37021" y="3927"/>
                    <a:pt x="36049" y="4793"/>
                    <a:pt x="35700" y="6594"/>
                  </a:cubicBezTo>
                  <a:cubicBezTo>
                    <a:pt x="35664" y="6773"/>
                    <a:pt x="35609" y="6947"/>
                    <a:pt x="35591" y="7131"/>
                  </a:cubicBezTo>
                  <a:cubicBezTo>
                    <a:pt x="35518" y="7703"/>
                    <a:pt x="35229" y="7947"/>
                    <a:pt x="34633" y="8029"/>
                  </a:cubicBezTo>
                  <a:cubicBezTo>
                    <a:pt x="32296" y="8363"/>
                    <a:pt x="30962" y="10705"/>
                    <a:pt x="31833" y="12897"/>
                  </a:cubicBezTo>
                  <a:cubicBezTo>
                    <a:pt x="31993" y="13305"/>
                    <a:pt x="32185" y="13703"/>
                    <a:pt x="32383" y="14092"/>
                  </a:cubicBezTo>
                  <a:cubicBezTo>
                    <a:pt x="33313" y="15972"/>
                    <a:pt x="34675" y="17649"/>
                    <a:pt x="34922" y="19895"/>
                  </a:cubicBezTo>
                  <a:cubicBezTo>
                    <a:pt x="34170" y="20642"/>
                    <a:pt x="34170" y="21564"/>
                    <a:pt x="34547" y="22641"/>
                  </a:cubicBezTo>
                  <a:cubicBezTo>
                    <a:pt x="35060" y="24117"/>
                    <a:pt x="36082" y="25011"/>
                    <a:pt x="37443" y="25607"/>
                  </a:cubicBezTo>
                  <a:cubicBezTo>
                    <a:pt x="37746" y="25739"/>
                    <a:pt x="37860" y="25891"/>
                    <a:pt x="37824" y="26221"/>
                  </a:cubicBezTo>
                  <a:cubicBezTo>
                    <a:pt x="37750" y="26949"/>
                    <a:pt x="37709" y="27678"/>
                    <a:pt x="37649" y="28430"/>
                  </a:cubicBezTo>
                  <a:cubicBezTo>
                    <a:pt x="36127" y="28567"/>
                    <a:pt x="35279" y="29585"/>
                    <a:pt x="34610" y="30699"/>
                  </a:cubicBezTo>
                  <a:cubicBezTo>
                    <a:pt x="33653" y="32298"/>
                    <a:pt x="33038" y="34044"/>
                    <a:pt x="32979" y="35947"/>
                  </a:cubicBezTo>
                  <a:cubicBezTo>
                    <a:pt x="32929" y="37606"/>
                    <a:pt x="32946" y="39251"/>
                    <a:pt x="33914" y="40718"/>
                  </a:cubicBezTo>
                  <a:cubicBezTo>
                    <a:pt x="33992" y="40841"/>
                    <a:pt x="33978" y="41062"/>
                    <a:pt x="33941" y="41222"/>
                  </a:cubicBezTo>
                  <a:cubicBezTo>
                    <a:pt x="33726" y="42244"/>
                    <a:pt x="33520" y="43266"/>
                    <a:pt x="33258" y="44280"/>
                  </a:cubicBezTo>
                  <a:cubicBezTo>
                    <a:pt x="32923" y="45590"/>
                    <a:pt x="32538" y="46892"/>
                    <a:pt x="32176" y="48194"/>
                  </a:cubicBezTo>
                  <a:cubicBezTo>
                    <a:pt x="32127" y="48189"/>
                    <a:pt x="32077" y="48184"/>
                    <a:pt x="32026" y="48176"/>
                  </a:cubicBezTo>
                  <a:cubicBezTo>
                    <a:pt x="31930" y="47736"/>
                    <a:pt x="31833" y="47291"/>
                    <a:pt x="31728" y="46851"/>
                  </a:cubicBezTo>
                  <a:cubicBezTo>
                    <a:pt x="31330" y="45141"/>
                    <a:pt x="30944" y="43426"/>
                    <a:pt x="30508" y="41726"/>
                  </a:cubicBezTo>
                  <a:cubicBezTo>
                    <a:pt x="30353" y="41124"/>
                    <a:pt x="29950" y="40787"/>
                    <a:pt x="29435" y="40787"/>
                  </a:cubicBezTo>
                  <a:cubicBezTo>
                    <a:pt x="29326" y="40787"/>
                    <a:pt x="29213" y="40802"/>
                    <a:pt x="29097" y="40833"/>
                  </a:cubicBezTo>
                  <a:cubicBezTo>
                    <a:pt x="28087" y="41094"/>
                    <a:pt x="27084" y="41392"/>
                    <a:pt x="26103" y="41749"/>
                  </a:cubicBezTo>
                  <a:cubicBezTo>
                    <a:pt x="25255" y="42061"/>
                    <a:pt x="25173" y="42433"/>
                    <a:pt x="25622" y="43239"/>
                  </a:cubicBezTo>
                  <a:cubicBezTo>
                    <a:pt x="25842" y="43624"/>
                    <a:pt x="26048" y="44023"/>
                    <a:pt x="26301" y="44495"/>
                  </a:cubicBezTo>
                  <a:cubicBezTo>
                    <a:pt x="25269" y="43785"/>
                    <a:pt x="24380" y="43065"/>
                    <a:pt x="23399" y="42515"/>
                  </a:cubicBezTo>
                  <a:cubicBezTo>
                    <a:pt x="20905" y="41121"/>
                    <a:pt x="18238" y="40150"/>
                    <a:pt x="15483" y="39430"/>
                  </a:cubicBezTo>
                  <a:cubicBezTo>
                    <a:pt x="14091" y="39064"/>
                    <a:pt x="12688" y="38851"/>
                    <a:pt x="11282" y="38851"/>
                  </a:cubicBezTo>
                  <a:cubicBezTo>
                    <a:pt x="10219" y="38851"/>
                    <a:pt x="9155" y="38972"/>
                    <a:pt x="8090" y="39242"/>
                  </a:cubicBezTo>
                  <a:cubicBezTo>
                    <a:pt x="6119" y="39741"/>
                    <a:pt x="4162" y="40283"/>
                    <a:pt x="2200" y="40819"/>
                  </a:cubicBezTo>
                  <a:cubicBezTo>
                    <a:pt x="1655" y="40965"/>
                    <a:pt x="1119" y="41154"/>
                    <a:pt x="583" y="41341"/>
                  </a:cubicBezTo>
                  <a:cubicBezTo>
                    <a:pt x="170" y="41493"/>
                    <a:pt x="0" y="41809"/>
                    <a:pt x="156" y="42217"/>
                  </a:cubicBezTo>
                  <a:cubicBezTo>
                    <a:pt x="358" y="42744"/>
                    <a:pt x="523" y="43312"/>
                    <a:pt x="844" y="43761"/>
                  </a:cubicBezTo>
                  <a:cubicBezTo>
                    <a:pt x="1958" y="45320"/>
                    <a:pt x="3021" y="46910"/>
                    <a:pt x="4506" y="48194"/>
                  </a:cubicBezTo>
                  <a:cubicBezTo>
                    <a:pt x="5671" y="49198"/>
                    <a:pt x="6894" y="50073"/>
                    <a:pt x="8288" y="50696"/>
                  </a:cubicBezTo>
                  <a:cubicBezTo>
                    <a:pt x="11208" y="51992"/>
                    <a:pt x="14233" y="52628"/>
                    <a:pt x="17338" y="52628"/>
                  </a:cubicBezTo>
                  <a:cubicBezTo>
                    <a:pt x="18342" y="52628"/>
                    <a:pt x="19355" y="52561"/>
                    <a:pt x="20375" y="52429"/>
                  </a:cubicBezTo>
                  <a:cubicBezTo>
                    <a:pt x="23316" y="52044"/>
                    <a:pt x="26118" y="51159"/>
                    <a:pt x="28730" y="49422"/>
                  </a:cubicBezTo>
                  <a:cubicBezTo>
                    <a:pt x="29174" y="50957"/>
                    <a:pt x="29620" y="52488"/>
                    <a:pt x="30083" y="54083"/>
                  </a:cubicBezTo>
                  <a:cubicBezTo>
                    <a:pt x="28551" y="53652"/>
                    <a:pt x="27328" y="53429"/>
                    <a:pt x="26237" y="53429"/>
                  </a:cubicBezTo>
                  <a:cubicBezTo>
                    <a:pt x="25648" y="53429"/>
                    <a:pt x="25098" y="53494"/>
                    <a:pt x="24559" y="53626"/>
                  </a:cubicBezTo>
                  <a:cubicBezTo>
                    <a:pt x="21204" y="54451"/>
                    <a:pt x="18482" y="56321"/>
                    <a:pt x="16254" y="58896"/>
                  </a:cubicBezTo>
                  <a:cubicBezTo>
                    <a:pt x="14975" y="60372"/>
                    <a:pt x="14361" y="62234"/>
                    <a:pt x="13719" y="64048"/>
                  </a:cubicBezTo>
                  <a:cubicBezTo>
                    <a:pt x="12312" y="68050"/>
                    <a:pt x="13124" y="71813"/>
                    <a:pt x="15158" y="75337"/>
                  </a:cubicBezTo>
                  <a:cubicBezTo>
                    <a:pt x="16749" y="78097"/>
                    <a:pt x="19081" y="80247"/>
                    <a:pt x="21589" y="82199"/>
                  </a:cubicBezTo>
                  <a:cubicBezTo>
                    <a:pt x="24421" y="84399"/>
                    <a:pt x="27506" y="86274"/>
                    <a:pt x="30104" y="88781"/>
                  </a:cubicBezTo>
                  <a:cubicBezTo>
                    <a:pt x="30155" y="88831"/>
                    <a:pt x="30224" y="88868"/>
                    <a:pt x="30274" y="88918"/>
                  </a:cubicBezTo>
                  <a:cubicBezTo>
                    <a:pt x="30866" y="89491"/>
                    <a:pt x="31489" y="90031"/>
                    <a:pt x="32035" y="90641"/>
                  </a:cubicBezTo>
                  <a:cubicBezTo>
                    <a:pt x="32736" y="91421"/>
                    <a:pt x="33514" y="92063"/>
                    <a:pt x="34486" y="92461"/>
                  </a:cubicBezTo>
                  <a:cubicBezTo>
                    <a:pt x="34936" y="92646"/>
                    <a:pt x="35398" y="92735"/>
                    <a:pt x="35850" y="92735"/>
                  </a:cubicBezTo>
                  <a:cubicBezTo>
                    <a:pt x="36912" y="92735"/>
                    <a:pt x="37924" y="92243"/>
                    <a:pt x="38611" y="91333"/>
                  </a:cubicBezTo>
                  <a:cubicBezTo>
                    <a:pt x="38841" y="91030"/>
                    <a:pt x="39042" y="90696"/>
                    <a:pt x="39295" y="90407"/>
                  </a:cubicBezTo>
                  <a:cubicBezTo>
                    <a:pt x="39542" y="90131"/>
                    <a:pt x="39718" y="89990"/>
                    <a:pt x="39880" y="89990"/>
                  </a:cubicBezTo>
                  <a:cubicBezTo>
                    <a:pt x="40050" y="89990"/>
                    <a:pt x="40204" y="90147"/>
                    <a:pt x="40408" y="90467"/>
                  </a:cubicBezTo>
                  <a:cubicBezTo>
                    <a:pt x="40894" y="91224"/>
                    <a:pt x="41531" y="91773"/>
                    <a:pt x="42406" y="92008"/>
                  </a:cubicBezTo>
                  <a:cubicBezTo>
                    <a:pt x="43077" y="92181"/>
                    <a:pt x="43750" y="92387"/>
                    <a:pt x="44438" y="92465"/>
                  </a:cubicBezTo>
                  <a:cubicBezTo>
                    <a:pt x="44684" y="92495"/>
                    <a:pt x="44915" y="92510"/>
                    <a:pt x="45134" y="92510"/>
                  </a:cubicBezTo>
                  <a:cubicBezTo>
                    <a:pt x="46545" y="92510"/>
                    <a:pt x="47416" y="91880"/>
                    <a:pt x="48123" y="90444"/>
                  </a:cubicBezTo>
                  <a:cubicBezTo>
                    <a:pt x="48306" y="90069"/>
                    <a:pt x="48342" y="89619"/>
                    <a:pt x="48553" y="89267"/>
                  </a:cubicBezTo>
                  <a:cubicBezTo>
                    <a:pt x="49562" y="87570"/>
                    <a:pt x="50551" y="85856"/>
                    <a:pt x="51661" y="84220"/>
                  </a:cubicBezTo>
                  <a:cubicBezTo>
                    <a:pt x="52692" y="82703"/>
                    <a:pt x="53723" y="81195"/>
                    <a:pt x="54369" y="79462"/>
                  </a:cubicBezTo>
                  <a:cubicBezTo>
                    <a:pt x="54398" y="79394"/>
                    <a:pt x="54448" y="79335"/>
                    <a:pt x="54516" y="79230"/>
                  </a:cubicBezTo>
                  <a:cubicBezTo>
                    <a:pt x="54924" y="80252"/>
                    <a:pt x="55777" y="80425"/>
                    <a:pt x="56647" y="80499"/>
                  </a:cubicBezTo>
                  <a:cubicBezTo>
                    <a:pt x="58527" y="80664"/>
                    <a:pt x="60411" y="80825"/>
                    <a:pt x="62295" y="80921"/>
                  </a:cubicBezTo>
                  <a:cubicBezTo>
                    <a:pt x="63547" y="80987"/>
                    <a:pt x="64803" y="81012"/>
                    <a:pt x="66058" y="81012"/>
                  </a:cubicBezTo>
                  <a:cubicBezTo>
                    <a:pt x="66359" y="81012"/>
                    <a:pt x="66660" y="81010"/>
                    <a:pt x="66961" y="81008"/>
                  </a:cubicBezTo>
                  <a:cubicBezTo>
                    <a:pt x="67012" y="81008"/>
                    <a:pt x="67065" y="81008"/>
                    <a:pt x="67120" y="81008"/>
                  </a:cubicBezTo>
                  <a:cubicBezTo>
                    <a:pt x="67554" y="81008"/>
                    <a:pt x="68063" y="80975"/>
                    <a:pt x="68153" y="80385"/>
                  </a:cubicBezTo>
                  <a:cubicBezTo>
                    <a:pt x="68253" y="79743"/>
                    <a:pt x="67662" y="79609"/>
                    <a:pt x="67236" y="79386"/>
                  </a:cubicBezTo>
                  <a:cubicBezTo>
                    <a:pt x="65398" y="78418"/>
                    <a:pt x="63560" y="77455"/>
                    <a:pt x="61763" y="76511"/>
                  </a:cubicBezTo>
                  <a:cubicBezTo>
                    <a:pt x="61868" y="76388"/>
                    <a:pt x="62024" y="76286"/>
                    <a:pt x="62043" y="76163"/>
                  </a:cubicBezTo>
                  <a:cubicBezTo>
                    <a:pt x="62849" y="70837"/>
                    <a:pt x="63968" y="65534"/>
                    <a:pt x="63335" y="60088"/>
                  </a:cubicBezTo>
                  <a:cubicBezTo>
                    <a:pt x="63361" y="60088"/>
                    <a:pt x="63385" y="60086"/>
                    <a:pt x="63405" y="60086"/>
                  </a:cubicBezTo>
                  <a:cubicBezTo>
                    <a:pt x="63427" y="60086"/>
                    <a:pt x="63445" y="60088"/>
                    <a:pt x="63459" y="60098"/>
                  </a:cubicBezTo>
                  <a:cubicBezTo>
                    <a:pt x="65617" y="61472"/>
                    <a:pt x="67937" y="62605"/>
                    <a:pt x="69925" y="64241"/>
                  </a:cubicBezTo>
                  <a:cubicBezTo>
                    <a:pt x="70590" y="64791"/>
                    <a:pt x="71301" y="65282"/>
                    <a:pt x="71957" y="65841"/>
                  </a:cubicBezTo>
                  <a:cubicBezTo>
                    <a:pt x="72580" y="66377"/>
                    <a:pt x="73152" y="66963"/>
                    <a:pt x="73749" y="67527"/>
                  </a:cubicBezTo>
                  <a:cubicBezTo>
                    <a:pt x="73866" y="67636"/>
                    <a:pt x="73992" y="67834"/>
                    <a:pt x="74106" y="67834"/>
                  </a:cubicBezTo>
                  <a:cubicBezTo>
                    <a:pt x="74108" y="67834"/>
                    <a:pt x="74109" y="67834"/>
                    <a:pt x="74111" y="67834"/>
                  </a:cubicBezTo>
                  <a:cubicBezTo>
                    <a:pt x="74122" y="67833"/>
                    <a:pt x="74133" y="67833"/>
                    <a:pt x="74144" y="67833"/>
                  </a:cubicBezTo>
                  <a:cubicBezTo>
                    <a:pt x="74575" y="67833"/>
                    <a:pt x="74683" y="68167"/>
                    <a:pt x="74835" y="68458"/>
                  </a:cubicBezTo>
                  <a:cubicBezTo>
                    <a:pt x="75037" y="68847"/>
                    <a:pt x="75215" y="69251"/>
                    <a:pt x="75426" y="69636"/>
                  </a:cubicBezTo>
                  <a:cubicBezTo>
                    <a:pt x="75654" y="70060"/>
                    <a:pt x="75908" y="70264"/>
                    <a:pt x="76226" y="70264"/>
                  </a:cubicBezTo>
                  <a:cubicBezTo>
                    <a:pt x="76427" y="70264"/>
                    <a:pt x="76653" y="70183"/>
                    <a:pt x="76915" y="70025"/>
                  </a:cubicBezTo>
                  <a:cubicBezTo>
                    <a:pt x="78909" y="68824"/>
                    <a:pt x="80922" y="67656"/>
                    <a:pt x="82888" y="66414"/>
                  </a:cubicBezTo>
                  <a:cubicBezTo>
                    <a:pt x="84029" y="65694"/>
                    <a:pt x="85107" y="64874"/>
                    <a:pt x="86184" y="64058"/>
                  </a:cubicBezTo>
                  <a:cubicBezTo>
                    <a:pt x="86358" y="63925"/>
                    <a:pt x="86527" y="63521"/>
                    <a:pt x="86449" y="63374"/>
                  </a:cubicBezTo>
                  <a:cubicBezTo>
                    <a:pt x="86348" y="63174"/>
                    <a:pt x="86009" y="63077"/>
                    <a:pt x="85758" y="62975"/>
                  </a:cubicBezTo>
                  <a:cubicBezTo>
                    <a:pt x="85722" y="62959"/>
                    <a:pt x="85682" y="62954"/>
                    <a:pt x="85639" y="62954"/>
                  </a:cubicBezTo>
                  <a:cubicBezTo>
                    <a:pt x="85555" y="62954"/>
                    <a:pt x="85462" y="62975"/>
                    <a:pt x="85377" y="62984"/>
                  </a:cubicBezTo>
                  <a:cubicBezTo>
                    <a:pt x="83219" y="63250"/>
                    <a:pt x="81160" y="63905"/>
                    <a:pt x="79134" y="64653"/>
                  </a:cubicBezTo>
                  <a:cubicBezTo>
                    <a:pt x="78832" y="64763"/>
                    <a:pt x="78575" y="64996"/>
                    <a:pt x="78295" y="65171"/>
                  </a:cubicBezTo>
                  <a:cubicBezTo>
                    <a:pt x="78328" y="65236"/>
                    <a:pt x="78356" y="65295"/>
                    <a:pt x="78383" y="65358"/>
                  </a:cubicBezTo>
                  <a:cubicBezTo>
                    <a:pt x="80697" y="65198"/>
                    <a:pt x="82815" y="64098"/>
                    <a:pt x="85144" y="63888"/>
                  </a:cubicBezTo>
                  <a:lnTo>
                    <a:pt x="85144" y="63888"/>
                  </a:lnTo>
                  <a:cubicBezTo>
                    <a:pt x="82289" y="65918"/>
                    <a:pt x="79245" y="67641"/>
                    <a:pt x="76215" y="69433"/>
                  </a:cubicBezTo>
                  <a:cubicBezTo>
                    <a:pt x="75770" y="68714"/>
                    <a:pt x="75348" y="68036"/>
                    <a:pt x="74862" y="67256"/>
                  </a:cubicBezTo>
                  <a:cubicBezTo>
                    <a:pt x="74954" y="67188"/>
                    <a:pt x="75106" y="67087"/>
                    <a:pt x="75247" y="66972"/>
                  </a:cubicBezTo>
                  <a:cubicBezTo>
                    <a:pt x="76151" y="66234"/>
                    <a:pt x="77049" y="65496"/>
                    <a:pt x="77948" y="64749"/>
                  </a:cubicBezTo>
                  <a:cubicBezTo>
                    <a:pt x="78035" y="64675"/>
                    <a:pt x="78126" y="64603"/>
                    <a:pt x="78213" y="64529"/>
                  </a:cubicBezTo>
                  <a:cubicBezTo>
                    <a:pt x="78951" y="63915"/>
                    <a:pt x="78983" y="63690"/>
                    <a:pt x="78493" y="62861"/>
                  </a:cubicBezTo>
                  <a:cubicBezTo>
                    <a:pt x="78465" y="62815"/>
                    <a:pt x="78433" y="62769"/>
                    <a:pt x="78406" y="62724"/>
                  </a:cubicBezTo>
                  <a:cubicBezTo>
                    <a:pt x="76719" y="59941"/>
                    <a:pt x="74391" y="57755"/>
                    <a:pt x="71746" y="55949"/>
                  </a:cubicBezTo>
                  <a:cubicBezTo>
                    <a:pt x="68450" y="53704"/>
                    <a:pt x="64880" y="51976"/>
                    <a:pt x="61103" y="50646"/>
                  </a:cubicBezTo>
                  <a:cubicBezTo>
                    <a:pt x="59842" y="50202"/>
                    <a:pt x="58568" y="49917"/>
                    <a:pt x="57285" y="49743"/>
                  </a:cubicBezTo>
                  <a:cubicBezTo>
                    <a:pt x="55936" y="49555"/>
                    <a:pt x="54578" y="49489"/>
                    <a:pt x="53213" y="49489"/>
                  </a:cubicBezTo>
                  <a:cubicBezTo>
                    <a:pt x="52282" y="49489"/>
                    <a:pt x="51347" y="49520"/>
                    <a:pt x="50410" y="49564"/>
                  </a:cubicBezTo>
                  <a:cubicBezTo>
                    <a:pt x="50379" y="49565"/>
                    <a:pt x="50350" y="49566"/>
                    <a:pt x="50323" y="49566"/>
                  </a:cubicBezTo>
                  <a:cubicBezTo>
                    <a:pt x="50007" y="49566"/>
                    <a:pt x="49860" y="49484"/>
                    <a:pt x="49823" y="49143"/>
                  </a:cubicBezTo>
                  <a:cubicBezTo>
                    <a:pt x="49790" y="48800"/>
                    <a:pt x="49722" y="48455"/>
                    <a:pt x="49695" y="48107"/>
                  </a:cubicBezTo>
                  <a:cubicBezTo>
                    <a:pt x="49631" y="47282"/>
                    <a:pt x="49585" y="46457"/>
                    <a:pt x="49530" y="45554"/>
                  </a:cubicBezTo>
                  <a:lnTo>
                    <a:pt x="49530" y="45554"/>
                  </a:lnTo>
                  <a:cubicBezTo>
                    <a:pt x="49764" y="45674"/>
                    <a:pt x="49892" y="45737"/>
                    <a:pt x="50020" y="45807"/>
                  </a:cubicBezTo>
                  <a:cubicBezTo>
                    <a:pt x="51281" y="46476"/>
                    <a:pt x="52519" y="47200"/>
                    <a:pt x="53807" y="47805"/>
                  </a:cubicBezTo>
                  <a:cubicBezTo>
                    <a:pt x="54833" y="48285"/>
                    <a:pt x="55910" y="48662"/>
                    <a:pt x="56987" y="49010"/>
                  </a:cubicBezTo>
                  <a:cubicBezTo>
                    <a:pt x="57139" y="49055"/>
                    <a:pt x="57263" y="49093"/>
                    <a:pt x="57372" y="49106"/>
                  </a:cubicBezTo>
                  <a:cubicBezTo>
                    <a:pt x="57407" y="49110"/>
                    <a:pt x="57440" y="49112"/>
                    <a:pt x="57471" y="49112"/>
                  </a:cubicBezTo>
                  <a:cubicBezTo>
                    <a:pt x="57785" y="49112"/>
                    <a:pt x="57902" y="48897"/>
                    <a:pt x="58027" y="48401"/>
                  </a:cubicBezTo>
                  <a:cubicBezTo>
                    <a:pt x="58069" y="48243"/>
                    <a:pt x="58128" y="48090"/>
                    <a:pt x="58206" y="47946"/>
                  </a:cubicBezTo>
                  <a:cubicBezTo>
                    <a:pt x="58637" y="47181"/>
                    <a:pt x="59096" y="46434"/>
                    <a:pt x="59508" y="45660"/>
                  </a:cubicBezTo>
                  <a:cubicBezTo>
                    <a:pt x="60030" y="44697"/>
                    <a:pt x="60562" y="43729"/>
                    <a:pt x="60566" y="42589"/>
                  </a:cubicBezTo>
                  <a:cubicBezTo>
                    <a:pt x="60566" y="42465"/>
                    <a:pt x="60621" y="42345"/>
                    <a:pt x="60649" y="42227"/>
                  </a:cubicBezTo>
                  <a:cubicBezTo>
                    <a:pt x="60699" y="42228"/>
                    <a:pt x="60749" y="42228"/>
                    <a:pt x="60799" y="42228"/>
                  </a:cubicBezTo>
                  <a:cubicBezTo>
                    <a:pt x="62580" y="42228"/>
                    <a:pt x="63675" y="41442"/>
                    <a:pt x="64050" y="39815"/>
                  </a:cubicBezTo>
                  <a:cubicBezTo>
                    <a:pt x="64183" y="39233"/>
                    <a:pt x="64169" y="38615"/>
                    <a:pt x="64169" y="38014"/>
                  </a:cubicBezTo>
                  <a:cubicBezTo>
                    <a:pt x="64178" y="36955"/>
                    <a:pt x="63656" y="36194"/>
                    <a:pt x="62720" y="35736"/>
                  </a:cubicBezTo>
                  <a:cubicBezTo>
                    <a:pt x="62331" y="35543"/>
                    <a:pt x="61900" y="35401"/>
                    <a:pt x="61473" y="35351"/>
                  </a:cubicBezTo>
                  <a:cubicBezTo>
                    <a:pt x="61061" y="35305"/>
                    <a:pt x="60956" y="35140"/>
                    <a:pt x="60933" y="34768"/>
                  </a:cubicBezTo>
                  <a:cubicBezTo>
                    <a:pt x="60910" y="34315"/>
                    <a:pt x="60896" y="33838"/>
                    <a:pt x="60745" y="33417"/>
                  </a:cubicBezTo>
                  <a:cubicBezTo>
                    <a:pt x="60653" y="33155"/>
                    <a:pt x="60346" y="32930"/>
                    <a:pt x="60080" y="32793"/>
                  </a:cubicBezTo>
                  <a:cubicBezTo>
                    <a:pt x="60078" y="32791"/>
                    <a:pt x="60074" y="32791"/>
                    <a:pt x="60070" y="32791"/>
                  </a:cubicBezTo>
                  <a:cubicBezTo>
                    <a:pt x="59985" y="32791"/>
                    <a:pt x="59651" y="33101"/>
                    <a:pt x="59581" y="33312"/>
                  </a:cubicBezTo>
                  <a:cubicBezTo>
                    <a:pt x="59279" y="34154"/>
                    <a:pt x="59045" y="35020"/>
                    <a:pt x="58779" y="35878"/>
                  </a:cubicBezTo>
                  <a:cubicBezTo>
                    <a:pt x="58476" y="36868"/>
                    <a:pt x="58164" y="37858"/>
                    <a:pt x="57834" y="38912"/>
                  </a:cubicBezTo>
                  <a:cubicBezTo>
                    <a:pt x="56845" y="38426"/>
                    <a:pt x="55960" y="37940"/>
                    <a:pt x="55038" y="37560"/>
                  </a:cubicBezTo>
                  <a:cubicBezTo>
                    <a:pt x="54222" y="37226"/>
                    <a:pt x="53792" y="36795"/>
                    <a:pt x="53719" y="35819"/>
                  </a:cubicBezTo>
                  <a:cubicBezTo>
                    <a:pt x="53581" y="33945"/>
                    <a:pt x="52661" y="32373"/>
                    <a:pt x="51289" y="31088"/>
                  </a:cubicBezTo>
                  <a:cubicBezTo>
                    <a:pt x="49878" y="29773"/>
                    <a:pt x="48278" y="28829"/>
                    <a:pt x="46266" y="28719"/>
                  </a:cubicBezTo>
                  <a:cubicBezTo>
                    <a:pt x="46224" y="28545"/>
                    <a:pt x="46178" y="28375"/>
                    <a:pt x="46119" y="28132"/>
                  </a:cubicBezTo>
                  <a:cubicBezTo>
                    <a:pt x="46620" y="28132"/>
                    <a:pt x="47100" y="28155"/>
                    <a:pt x="47568" y="28155"/>
                  </a:cubicBezTo>
                  <a:cubicBezTo>
                    <a:pt x="47858" y="28155"/>
                    <a:pt x="48145" y="28146"/>
                    <a:pt x="48429" y="28118"/>
                  </a:cubicBezTo>
                  <a:cubicBezTo>
                    <a:pt x="51412" y="27825"/>
                    <a:pt x="54177" y="27051"/>
                    <a:pt x="55924" y="24323"/>
                  </a:cubicBezTo>
                  <a:cubicBezTo>
                    <a:pt x="56973" y="22687"/>
                    <a:pt x="57748" y="20964"/>
                    <a:pt x="57060" y="18942"/>
                  </a:cubicBezTo>
                  <a:cubicBezTo>
                    <a:pt x="57037" y="18874"/>
                    <a:pt x="57041" y="18801"/>
                    <a:pt x="57028" y="18727"/>
                  </a:cubicBezTo>
                  <a:cubicBezTo>
                    <a:pt x="56625" y="15812"/>
                    <a:pt x="56213" y="12897"/>
                    <a:pt x="55273" y="10055"/>
                  </a:cubicBezTo>
                  <a:cubicBezTo>
                    <a:pt x="56455" y="9396"/>
                    <a:pt x="57409" y="8570"/>
                    <a:pt x="57648" y="7071"/>
                  </a:cubicBezTo>
                  <a:cubicBezTo>
                    <a:pt x="57955" y="5151"/>
                    <a:pt x="57848" y="3294"/>
                    <a:pt x="57024" y="1539"/>
                  </a:cubicBezTo>
                  <a:cubicBezTo>
                    <a:pt x="56628" y="690"/>
                    <a:pt x="56122" y="261"/>
                    <a:pt x="55408" y="261"/>
                  </a:cubicBezTo>
                  <a:cubicBezTo>
                    <a:pt x="55105" y="261"/>
                    <a:pt x="54764" y="338"/>
                    <a:pt x="54379" y="494"/>
                  </a:cubicBezTo>
                  <a:cubicBezTo>
                    <a:pt x="53531" y="833"/>
                    <a:pt x="52651" y="1099"/>
                    <a:pt x="51771" y="1342"/>
                  </a:cubicBezTo>
                  <a:cubicBezTo>
                    <a:pt x="51427" y="1436"/>
                    <a:pt x="51091" y="1486"/>
                    <a:pt x="50764" y="1486"/>
                  </a:cubicBezTo>
                  <a:cubicBezTo>
                    <a:pt x="50057" y="1486"/>
                    <a:pt x="49392" y="1254"/>
                    <a:pt x="48778" y="737"/>
                  </a:cubicBezTo>
                  <a:cubicBezTo>
                    <a:pt x="48448" y="462"/>
                    <a:pt x="48045" y="227"/>
                    <a:pt x="47637" y="104"/>
                  </a:cubicBezTo>
                  <a:cubicBezTo>
                    <a:pt x="47407" y="33"/>
                    <a:pt x="47191" y="1"/>
                    <a:pt x="46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086867" y="2875459"/>
              <a:ext cx="1798172" cy="1020447"/>
            </a:xfrm>
            <a:custGeom>
              <a:avLst/>
              <a:gdLst/>
              <a:ahLst/>
              <a:cxnLst/>
              <a:rect l="l" t="t" r="r" b="b"/>
              <a:pathLst>
                <a:path w="44739" h="25389" extrusionOk="0">
                  <a:moveTo>
                    <a:pt x="17070" y="0"/>
                  </a:moveTo>
                  <a:cubicBezTo>
                    <a:pt x="16167" y="0"/>
                    <a:pt x="15350" y="260"/>
                    <a:pt x="14525" y="581"/>
                  </a:cubicBezTo>
                  <a:cubicBezTo>
                    <a:pt x="13621" y="930"/>
                    <a:pt x="12710" y="1260"/>
                    <a:pt x="11812" y="1631"/>
                  </a:cubicBezTo>
                  <a:cubicBezTo>
                    <a:pt x="10067" y="2358"/>
                    <a:pt x="8284" y="2702"/>
                    <a:pt x="6473" y="2702"/>
                  </a:cubicBezTo>
                  <a:cubicBezTo>
                    <a:pt x="5477" y="2702"/>
                    <a:pt x="4472" y="2598"/>
                    <a:pt x="3461" y="2396"/>
                  </a:cubicBezTo>
                  <a:cubicBezTo>
                    <a:pt x="2314" y="2171"/>
                    <a:pt x="1196" y="1824"/>
                    <a:pt x="0" y="1512"/>
                  </a:cubicBezTo>
                  <a:lnTo>
                    <a:pt x="0" y="1512"/>
                  </a:lnTo>
                  <a:cubicBezTo>
                    <a:pt x="68" y="2333"/>
                    <a:pt x="51" y="3130"/>
                    <a:pt x="211" y="3890"/>
                  </a:cubicBezTo>
                  <a:cubicBezTo>
                    <a:pt x="380" y="4687"/>
                    <a:pt x="632" y="5490"/>
                    <a:pt x="999" y="6210"/>
                  </a:cubicBezTo>
                  <a:cubicBezTo>
                    <a:pt x="1604" y="7388"/>
                    <a:pt x="2645" y="8107"/>
                    <a:pt x="3804" y="8740"/>
                  </a:cubicBezTo>
                  <a:cubicBezTo>
                    <a:pt x="5404" y="9611"/>
                    <a:pt x="7055" y="10253"/>
                    <a:pt x="8850" y="10523"/>
                  </a:cubicBezTo>
                  <a:cubicBezTo>
                    <a:pt x="11185" y="10872"/>
                    <a:pt x="13528" y="10975"/>
                    <a:pt x="15875" y="10975"/>
                  </a:cubicBezTo>
                  <a:cubicBezTo>
                    <a:pt x="17190" y="10975"/>
                    <a:pt x="18506" y="10943"/>
                    <a:pt x="19823" y="10903"/>
                  </a:cubicBezTo>
                  <a:cubicBezTo>
                    <a:pt x="20025" y="10898"/>
                    <a:pt x="20228" y="10888"/>
                    <a:pt x="20428" y="10888"/>
                  </a:cubicBezTo>
                  <a:cubicBezTo>
                    <a:pt x="20592" y="10888"/>
                    <a:pt x="20754" y="10895"/>
                    <a:pt x="20914" y="10917"/>
                  </a:cubicBezTo>
                  <a:cubicBezTo>
                    <a:pt x="21093" y="10945"/>
                    <a:pt x="21250" y="11132"/>
                    <a:pt x="21414" y="11248"/>
                  </a:cubicBezTo>
                  <a:cubicBezTo>
                    <a:pt x="21257" y="11385"/>
                    <a:pt x="21120" y="11609"/>
                    <a:pt x="20946" y="11646"/>
                  </a:cubicBezTo>
                  <a:cubicBezTo>
                    <a:pt x="20836" y="11669"/>
                    <a:pt x="20721" y="11692"/>
                    <a:pt x="20611" y="11710"/>
                  </a:cubicBezTo>
                  <a:lnTo>
                    <a:pt x="20611" y="11715"/>
                  </a:lnTo>
                  <a:lnTo>
                    <a:pt x="20676" y="12008"/>
                  </a:lnTo>
                  <a:cubicBezTo>
                    <a:pt x="20710" y="11991"/>
                    <a:pt x="20747" y="11982"/>
                    <a:pt x="20786" y="11980"/>
                  </a:cubicBezTo>
                  <a:cubicBezTo>
                    <a:pt x="20914" y="11980"/>
                    <a:pt x="21074" y="12163"/>
                    <a:pt x="21157" y="12306"/>
                  </a:cubicBezTo>
                  <a:cubicBezTo>
                    <a:pt x="21226" y="12421"/>
                    <a:pt x="21203" y="12590"/>
                    <a:pt x="21207" y="12737"/>
                  </a:cubicBezTo>
                  <a:cubicBezTo>
                    <a:pt x="21230" y="15028"/>
                    <a:pt x="21257" y="17321"/>
                    <a:pt x="21272" y="19612"/>
                  </a:cubicBezTo>
                  <a:cubicBezTo>
                    <a:pt x="21285" y="21271"/>
                    <a:pt x="21276" y="22931"/>
                    <a:pt x="21276" y="24599"/>
                  </a:cubicBezTo>
                  <a:cubicBezTo>
                    <a:pt x="23167" y="25177"/>
                    <a:pt x="25104" y="25389"/>
                    <a:pt x="27070" y="25389"/>
                  </a:cubicBezTo>
                  <a:cubicBezTo>
                    <a:pt x="27271" y="25389"/>
                    <a:pt x="27473" y="25386"/>
                    <a:pt x="27675" y="25382"/>
                  </a:cubicBezTo>
                  <a:cubicBezTo>
                    <a:pt x="28037" y="25373"/>
                    <a:pt x="28083" y="25186"/>
                    <a:pt x="28119" y="24906"/>
                  </a:cubicBezTo>
                  <a:cubicBezTo>
                    <a:pt x="28435" y="22637"/>
                    <a:pt x="28761" y="20373"/>
                    <a:pt x="29072" y="18104"/>
                  </a:cubicBezTo>
                  <a:cubicBezTo>
                    <a:pt x="29480" y="15134"/>
                    <a:pt x="29581" y="12173"/>
                    <a:pt x="29137" y="9180"/>
                  </a:cubicBezTo>
                  <a:cubicBezTo>
                    <a:pt x="28647" y="5903"/>
                    <a:pt x="26497" y="3799"/>
                    <a:pt x="23540" y="3166"/>
                  </a:cubicBezTo>
                  <a:cubicBezTo>
                    <a:pt x="21578" y="2749"/>
                    <a:pt x="19561" y="2594"/>
                    <a:pt x="17562" y="2355"/>
                  </a:cubicBezTo>
                  <a:cubicBezTo>
                    <a:pt x="16802" y="2268"/>
                    <a:pt x="16022" y="2277"/>
                    <a:pt x="15170" y="2240"/>
                  </a:cubicBezTo>
                  <a:cubicBezTo>
                    <a:pt x="15767" y="1648"/>
                    <a:pt x="16421" y="1502"/>
                    <a:pt x="17092" y="1502"/>
                  </a:cubicBezTo>
                  <a:cubicBezTo>
                    <a:pt x="17102" y="1502"/>
                    <a:pt x="17112" y="1502"/>
                    <a:pt x="17122" y="1502"/>
                  </a:cubicBezTo>
                  <a:cubicBezTo>
                    <a:pt x="19327" y="1512"/>
                    <a:pt x="21514" y="1736"/>
                    <a:pt x="23650" y="2287"/>
                  </a:cubicBezTo>
                  <a:cubicBezTo>
                    <a:pt x="26670" y="3057"/>
                    <a:pt x="28925" y="4725"/>
                    <a:pt x="29714" y="7906"/>
                  </a:cubicBezTo>
                  <a:cubicBezTo>
                    <a:pt x="29878" y="8561"/>
                    <a:pt x="30177" y="8854"/>
                    <a:pt x="30787" y="9180"/>
                  </a:cubicBezTo>
                  <a:cubicBezTo>
                    <a:pt x="32739" y="10215"/>
                    <a:pt x="34659" y="11339"/>
                    <a:pt x="36479" y="12586"/>
                  </a:cubicBezTo>
                  <a:cubicBezTo>
                    <a:pt x="38101" y="13699"/>
                    <a:pt x="39573" y="15028"/>
                    <a:pt x="41090" y="16239"/>
                  </a:cubicBezTo>
                  <a:cubicBezTo>
                    <a:pt x="42268" y="15295"/>
                    <a:pt x="43501" y="14300"/>
                    <a:pt x="44738" y="13301"/>
                  </a:cubicBezTo>
                  <a:cubicBezTo>
                    <a:pt x="43696" y="11551"/>
                    <a:pt x="42395" y="9971"/>
                    <a:pt x="40880" y="8611"/>
                  </a:cubicBezTo>
                  <a:cubicBezTo>
                    <a:pt x="37804" y="5847"/>
                    <a:pt x="34266" y="3844"/>
                    <a:pt x="30471" y="2267"/>
                  </a:cubicBezTo>
                  <a:cubicBezTo>
                    <a:pt x="28321" y="1374"/>
                    <a:pt x="26158" y="438"/>
                    <a:pt x="23820" y="228"/>
                  </a:cubicBezTo>
                  <a:cubicBezTo>
                    <a:pt x="21675" y="36"/>
                    <a:pt x="19498" y="127"/>
                    <a:pt x="17344" y="8"/>
                  </a:cubicBezTo>
                  <a:cubicBezTo>
                    <a:pt x="17252" y="3"/>
                    <a:pt x="17161" y="0"/>
                    <a:pt x="1707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34777" y="1096523"/>
              <a:ext cx="705378" cy="310085"/>
            </a:xfrm>
            <a:custGeom>
              <a:avLst/>
              <a:gdLst/>
              <a:ahLst/>
              <a:cxnLst/>
              <a:rect l="l" t="t" r="r" b="b"/>
              <a:pathLst>
                <a:path w="17550" h="7715" extrusionOk="0">
                  <a:moveTo>
                    <a:pt x="17385" y="1"/>
                  </a:moveTo>
                  <a:lnTo>
                    <a:pt x="17385" y="1"/>
                  </a:lnTo>
                  <a:cubicBezTo>
                    <a:pt x="17267" y="138"/>
                    <a:pt x="17183" y="249"/>
                    <a:pt x="17092" y="349"/>
                  </a:cubicBezTo>
                  <a:cubicBezTo>
                    <a:pt x="16246" y="1284"/>
                    <a:pt x="15088" y="2000"/>
                    <a:pt x="13745" y="2000"/>
                  </a:cubicBezTo>
                  <a:cubicBezTo>
                    <a:pt x="13220" y="2000"/>
                    <a:pt x="12666" y="1890"/>
                    <a:pt x="12092" y="1642"/>
                  </a:cubicBezTo>
                  <a:cubicBezTo>
                    <a:pt x="11679" y="1459"/>
                    <a:pt x="11221" y="1371"/>
                    <a:pt x="10780" y="1261"/>
                  </a:cubicBezTo>
                  <a:cubicBezTo>
                    <a:pt x="10666" y="1233"/>
                    <a:pt x="10557" y="1219"/>
                    <a:pt x="10452" y="1219"/>
                  </a:cubicBezTo>
                  <a:cubicBezTo>
                    <a:pt x="10086" y="1219"/>
                    <a:pt x="9781" y="1393"/>
                    <a:pt x="9524" y="1724"/>
                  </a:cubicBezTo>
                  <a:cubicBezTo>
                    <a:pt x="9288" y="2027"/>
                    <a:pt x="9032" y="2311"/>
                    <a:pt x="8754" y="2576"/>
                  </a:cubicBezTo>
                  <a:cubicBezTo>
                    <a:pt x="7891" y="3401"/>
                    <a:pt x="6926" y="3878"/>
                    <a:pt x="5808" y="3878"/>
                  </a:cubicBezTo>
                  <a:cubicBezTo>
                    <a:pt x="5496" y="3878"/>
                    <a:pt x="5172" y="3841"/>
                    <a:pt x="4835" y="3764"/>
                  </a:cubicBezTo>
                  <a:cubicBezTo>
                    <a:pt x="4359" y="3653"/>
                    <a:pt x="3855" y="3636"/>
                    <a:pt x="3365" y="3617"/>
                  </a:cubicBezTo>
                  <a:cubicBezTo>
                    <a:pt x="3339" y="3616"/>
                    <a:pt x="3314" y="3616"/>
                    <a:pt x="3289" y="3616"/>
                  </a:cubicBezTo>
                  <a:cubicBezTo>
                    <a:pt x="2668" y="3616"/>
                    <a:pt x="2160" y="3891"/>
                    <a:pt x="1848" y="4438"/>
                  </a:cubicBezTo>
                  <a:cubicBezTo>
                    <a:pt x="1486" y="5070"/>
                    <a:pt x="1146" y="5725"/>
                    <a:pt x="862" y="6395"/>
                  </a:cubicBezTo>
                  <a:cubicBezTo>
                    <a:pt x="647" y="6917"/>
                    <a:pt x="358" y="7325"/>
                    <a:pt x="1" y="7637"/>
                  </a:cubicBezTo>
                  <a:lnTo>
                    <a:pt x="693" y="7715"/>
                  </a:lnTo>
                  <a:cubicBezTo>
                    <a:pt x="1141" y="7284"/>
                    <a:pt x="1705" y="6867"/>
                    <a:pt x="2292" y="6707"/>
                  </a:cubicBezTo>
                  <a:cubicBezTo>
                    <a:pt x="4387" y="6124"/>
                    <a:pt x="6495" y="5542"/>
                    <a:pt x="8631" y="5176"/>
                  </a:cubicBezTo>
                  <a:cubicBezTo>
                    <a:pt x="11037" y="4763"/>
                    <a:pt x="13348" y="4122"/>
                    <a:pt x="15552" y="3108"/>
                  </a:cubicBezTo>
                  <a:cubicBezTo>
                    <a:pt x="16996" y="2444"/>
                    <a:pt x="17550" y="1472"/>
                    <a:pt x="1738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089921" y="969031"/>
              <a:ext cx="950472" cy="535244"/>
            </a:xfrm>
            <a:custGeom>
              <a:avLst/>
              <a:gdLst/>
              <a:ahLst/>
              <a:cxnLst/>
              <a:rect l="l" t="t" r="r" b="b"/>
              <a:pathLst>
                <a:path w="23648" h="13317" extrusionOk="0">
                  <a:moveTo>
                    <a:pt x="23290" y="1"/>
                  </a:moveTo>
                  <a:cubicBezTo>
                    <a:pt x="22680" y="432"/>
                    <a:pt x="22166" y="908"/>
                    <a:pt x="21557" y="1202"/>
                  </a:cubicBezTo>
                  <a:cubicBezTo>
                    <a:pt x="20921" y="1509"/>
                    <a:pt x="20238" y="1631"/>
                    <a:pt x="19544" y="1631"/>
                  </a:cubicBezTo>
                  <a:cubicBezTo>
                    <a:pt x="19213" y="1631"/>
                    <a:pt x="18879" y="1604"/>
                    <a:pt x="18546" y="1555"/>
                  </a:cubicBezTo>
                  <a:cubicBezTo>
                    <a:pt x="17730" y="1431"/>
                    <a:pt x="16923" y="1248"/>
                    <a:pt x="16112" y="1115"/>
                  </a:cubicBezTo>
                  <a:cubicBezTo>
                    <a:pt x="15800" y="1065"/>
                    <a:pt x="15496" y="1033"/>
                    <a:pt x="15203" y="1033"/>
                  </a:cubicBezTo>
                  <a:cubicBezTo>
                    <a:pt x="14377" y="1033"/>
                    <a:pt x="13631" y="1284"/>
                    <a:pt x="12995" y="2073"/>
                  </a:cubicBezTo>
                  <a:cubicBezTo>
                    <a:pt x="12477" y="2710"/>
                    <a:pt x="11758" y="3219"/>
                    <a:pt x="11051" y="3659"/>
                  </a:cubicBezTo>
                  <a:cubicBezTo>
                    <a:pt x="10358" y="4087"/>
                    <a:pt x="9578" y="4179"/>
                    <a:pt x="8785" y="4179"/>
                  </a:cubicBezTo>
                  <a:cubicBezTo>
                    <a:pt x="8525" y="4179"/>
                    <a:pt x="8264" y="4169"/>
                    <a:pt x="8003" y="4158"/>
                  </a:cubicBezTo>
                  <a:cubicBezTo>
                    <a:pt x="7675" y="4145"/>
                    <a:pt x="7403" y="4134"/>
                    <a:pt x="7175" y="4134"/>
                  </a:cubicBezTo>
                  <a:cubicBezTo>
                    <a:pt x="6100" y="4134"/>
                    <a:pt x="5994" y="4381"/>
                    <a:pt x="5620" y="5858"/>
                  </a:cubicBezTo>
                  <a:cubicBezTo>
                    <a:pt x="5308" y="7092"/>
                    <a:pt x="4530" y="7807"/>
                    <a:pt x="3470" y="8320"/>
                  </a:cubicBezTo>
                  <a:cubicBezTo>
                    <a:pt x="3173" y="8463"/>
                    <a:pt x="2856" y="8558"/>
                    <a:pt x="2549" y="8682"/>
                  </a:cubicBezTo>
                  <a:cubicBezTo>
                    <a:pt x="2141" y="8847"/>
                    <a:pt x="1720" y="8989"/>
                    <a:pt x="1335" y="9191"/>
                  </a:cubicBezTo>
                  <a:cubicBezTo>
                    <a:pt x="523" y="9617"/>
                    <a:pt x="1" y="11056"/>
                    <a:pt x="395" y="11863"/>
                  </a:cubicBezTo>
                  <a:cubicBezTo>
                    <a:pt x="634" y="12349"/>
                    <a:pt x="981" y="12780"/>
                    <a:pt x="1330" y="13316"/>
                  </a:cubicBezTo>
                  <a:cubicBezTo>
                    <a:pt x="1839" y="11877"/>
                    <a:pt x="2658" y="10937"/>
                    <a:pt x="4167" y="10786"/>
                  </a:cubicBezTo>
                  <a:cubicBezTo>
                    <a:pt x="5212" y="10685"/>
                    <a:pt x="5849" y="10104"/>
                    <a:pt x="6253" y="9155"/>
                  </a:cubicBezTo>
                  <a:cubicBezTo>
                    <a:pt x="6560" y="8431"/>
                    <a:pt x="6922" y="7732"/>
                    <a:pt x="7334" y="7064"/>
                  </a:cubicBezTo>
                  <a:cubicBezTo>
                    <a:pt x="7762" y="6373"/>
                    <a:pt x="8429" y="6006"/>
                    <a:pt x="9255" y="6006"/>
                  </a:cubicBezTo>
                  <a:cubicBezTo>
                    <a:pt x="9261" y="6006"/>
                    <a:pt x="9267" y="6006"/>
                    <a:pt x="9273" y="6006"/>
                  </a:cubicBezTo>
                  <a:cubicBezTo>
                    <a:pt x="9337" y="6007"/>
                    <a:pt x="9401" y="6007"/>
                    <a:pt x="9464" y="6007"/>
                  </a:cubicBezTo>
                  <a:cubicBezTo>
                    <a:pt x="9496" y="6007"/>
                    <a:pt x="9528" y="6007"/>
                    <a:pt x="9560" y="6007"/>
                  </a:cubicBezTo>
                  <a:cubicBezTo>
                    <a:pt x="9944" y="6007"/>
                    <a:pt x="10331" y="6010"/>
                    <a:pt x="10694" y="6101"/>
                  </a:cubicBezTo>
                  <a:cubicBezTo>
                    <a:pt x="11071" y="6199"/>
                    <a:pt x="11429" y="6246"/>
                    <a:pt x="11768" y="6246"/>
                  </a:cubicBezTo>
                  <a:cubicBezTo>
                    <a:pt x="13032" y="6246"/>
                    <a:pt x="14043" y="5595"/>
                    <a:pt x="14874" y="4511"/>
                  </a:cubicBezTo>
                  <a:cubicBezTo>
                    <a:pt x="15361" y="3872"/>
                    <a:pt x="15930" y="3585"/>
                    <a:pt x="16597" y="3585"/>
                  </a:cubicBezTo>
                  <a:cubicBezTo>
                    <a:pt x="16834" y="3585"/>
                    <a:pt x="17083" y="3621"/>
                    <a:pt x="17345" y="3691"/>
                  </a:cubicBezTo>
                  <a:cubicBezTo>
                    <a:pt x="17665" y="3778"/>
                    <a:pt x="17986" y="3856"/>
                    <a:pt x="18289" y="3989"/>
                  </a:cubicBezTo>
                  <a:cubicBezTo>
                    <a:pt x="18849" y="4240"/>
                    <a:pt x="19372" y="4367"/>
                    <a:pt x="19875" y="4367"/>
                  </a:cubicBezTo>
                  <a:cubicBezTo>
                    <a:pt x="20850" y="4367"/>
                    <a:pt x="21745" y="3887"/>
                    <a:pt x="22661" y="2898"/>
                  </a:cubicBezTo>
                  <a:cubicBezTo>
                    <a:pt x="22928" y="2614"/>
                    <a:pt x="23248" y="2376"/>
                    <a:pt x="23647" y="2027"/>
                  </a:cubicBezTo>
                  <a:cubicBezTo>
                    <a:pt x="23537" y="1404"/>
                    <a:pt x="23404" y="651"/>
                    <a:pt x="2329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025090" y="887279"/>
              <a:ext cx="981220" cy="488942"/>
            </a:xfrm>
            <a:custGeom>
              <a:avLst/>
              <a:gdLst/>
              <a:ahLst/>
              <a:cxnLst/>
              <a:rect l="l" t="t" r="r" b="b"/>
              <a:pathLst>
                <a:path w="24413" h="12165" extrusionOk="0">
                  <a:moveTo>
                    <a:pt x="15355" y="1"/>
                  </a:moveTo>
                  <a:cubicBezTo>
                    <a:pt x="15061" y="1"/>
                    <a:pt x="14768" y="145"/>
                    <a:pt x="14393" y="443"/>
                  </a:cubicBezTo>
                  <a:cubicBezTo>
                    <a:pt x="13695" y="1003"/>
                    <a:pt x="13123" y="1709"/>
                    <a:pt x="12445" y="2291"/>
                  </a:cubicBezTo>
                  <a:cubicBezTo>
                    <a:pt x="10953" y="3586"/>
                    <a:pt x="10725" y="3893"/>
                    <a:pt x="9645" y="3893"/>
                  </a:cubicBezTo>
                  <a:cubicBezTo>
                    <a:pt x="9264" y="3893"/>
                    <a:pt x="8779" y="3855"/>
                    <a:pt x="8095" y="3809"/>
                  </a:cubicBezTo>
                  <a:cubicBezTo>
                    <a:pt x="7926" y="3798"/>
                    <a:pt x="7766" y="3792"/>
                    <a:pt x="7614" y="3792"/>
                  </a:cubicBezTo>
                  <a:cubicBezTo>
                    <a:pt x="5784" y="3792"/>
                    <a:pt x="5087" y="4585"/>
                    <a:pt x="4799" y="6261"/>
                  </a:cubicBezTo>
                  <a:cubicBezTo>
                    <a:pt x="4557" y="7654"/>
                    <a:pt x="4378" y="7764"/>
                    <a:pt x="3002" y="8052"/>
                  </a:cubicBezTo>
                  <a:cubicBezTo>
                    <a:pt x="1224" y="8428"/>
                    <a:pt x="0" y="10486"/>
                    <a:pt x="1229" y="12164"/>
                  </a:cubicBezTo>
                  <a:cubicBezTo>
                    <a:pt x="1476" y="11228"/>
                    <a:pt x="2118" y="10665"/>
                    <a:pt x="2961" y="10303"/>
                  </a:cubicBezTo>
                  <a:cubicBezTo>
                    <a:pt x="3465" y="10088"/>
                    <a:pt x="3988" y="9909"/>
                    <a:pt x="4492" y="9693"/>
                  </a:cubicBezTo>
                  <a:cubicBezTo>
                    <a:pt x="5495" y="9267"/>
                    <a:pt x="6307" y="8672"/>
                    <a:pt x="6495" y="7494"/>
                  </a:cubicBezTo>
                  <a:cubicBezTo>
                    <a:pt x="6545" y="7191"/>
                    <a:pt x="6698" y="6902"/>
                    <a:pt x="6793" y="6609"/>
                  </a:cubicBezTo>
                  <a:cubicBezTo>
                    <a:pt x="7074" y="5749"/>
                    <a:pt x="7680" y="5367"/>
                    <a:pt x="8552" y="5367"/>
                  </a:cubicBezTo>
                  <a:cubicBezTo>
                    <a:pt x="8563" y="5367"/>
                    <a:pt x="8574" y="5367"/>
                    <a:pt x="8585" y="5367"/>
                  </a:cubicBezTo>
                  <a:cubicBezTo>
                    <a:pt x="8767" y="5370"/>
                    <a:pt x="8949" y="5392"/>
                    <a:pt x="9128" y="5392"/>
                  </a:cubicBezTo>
                  <a:cubicBezTo>
                    <a:pt x="9184" y="5392"/>
                    <a:pt x="9240" y="5390"/>
                    <a:pt x="9296" y="5385"/>
                  </a:cubicBezTo>
                  <a:cubicBezTo>
                    <a:pt x="10184" y="5307"/>
                    <a:pt x="11088" y="5297"/>
                    <a:pt x="11949" y="5105"/>
                  </a:cubicBezTo>
                  <a:cubicBezTo>
                    <a:pt x="12940" y="4881"/>
                    <a:pt x="13590" y="4075"/>
                    <a:pt x="14223" y="3350"/>
                  </a:cubicBezTo>
                  <a:cubicBezTo>
                    <a:pt x="14920" y="2559"/>
                    <a:pt x="15745" y="2245"/>
                    <a:pt x="16674" y="2245"/>
                  </a:cubicBezTo>
                  <a:cubicBezTo>
                    <a:pt x="16874" y="2245"/>
                    <a:pt x="17080" y="2260"/>
                    <a:pt x="17290" y="2287"/>
                  </a:cubicBezTo>
                  <a:cubicBezTo>
                    <a:pt x="18435" y="2434"/>
                    <a:pt x="19563" y="2718"/>
                    <a:pt x="20708" y="2801"/>
                  </a:cubicBezTo>
                  <a:cubicBezTo>
                    <a:pt x="20901" y="2815"/>
                    <a:pt x="21093" y="2823"/>
                    <a:pt x="21283" y="2823"/>
                  </a:cubicBezTo>
                  <a:cubicBezTo>
                    <a:pt x="22421" y="2823"/>
                    <a:pt x="23484" y="2524"/>
                    <a:pt x="24210" y="1448"/>
                  </a:cubicBezTo>
                  <a:cubicBezTo>
                    <a:pt x="24330" y="1279"/>
                    <a:pt x="24412" y="967"/>
                    <a:pt x="24339" y="798"/>
                  </a:cubicBezTo>
                  <a:cubicBezTo>
                    <a:pt x="24222" y="534"/>
                    <a:pt x="24006" y="326"/>
                    <a:pt x="23704" y="326"/>
                  </a:cubicBezTo>
                  <a:cubicBezTo>
                    <a:pt x="23638" y="326"/>
                    <a:pt x="23569" y="336"/>
                    <a:pt x="23495" y="357"/>
                  </a:cubicBezTo>
                  <a:cubicBezTo>
                    <a:pt x="23234" y="430"/>
                    <a:pt x="22982" y="544"/>
                    <a:pt x="22716" y="622"/>
                  </a:cubicBezTo>
                  <a:cubicBezTo>
                    <a:pt x="21661" y="925"/>
                    <a:pt x="20617" y="1265"/>
                    <a:pt x="19549" y="1498"/>
                  </a:cubicBezTo>
                  <a:cubicBezTo>
                    <a:pt x="19337" y="1545"/>
                    <a:pt x="19132" y="1566"/>
                    <a:pt x="18933" y="1566"/>
                  </a:cubicBezTo>
                  <a:cubicBezTo>
                    <a:pt x="17972" y="1566"/>
                    <a:pt x="17154" y="1058"/>
                    <a:pt x="16368" y="462"/>
                  </a:cubicBezTo>
                  <a:cubicBezTo>
                    <a:pt x="15968" y="158"/>
                    <a:pt x="15661" y="1"/>
                    <a:pt x="1535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866610" y="1580767"/>
              <a:ext cx="121462" cy="137941"/>
            </a:xfrm>
            <a:custGeom>
              <a:avLst/>
              <a:gdLst/>
              <a:ahLst/>
              <a:cxnLst/>
              <a:rect l="l" t="t" r="r" b="b"/>
              <a:pathLst>
                <a:path w="3022" h="3432" extrusionOk="0">
                  <a:moveTo>
                    <a:pt x="1470" y="0"/>
                  </a:moveTo>
                  <a:cubicBezTo>
                    <a:pt x="1271" y="0"/>
                    <a:pt x="1075" y="62"/>
                    <a:pt x="894" y="236"/>
                  </a:cubicBezTo>
                  <a:cubicBezTo>
                    <a:pt x="345" y="778"/>
                    <a:pt x="1" y="1437"/>
                    <a:pt x="28" y="2235"/>
                  </a:cubicBezTo>
                  <a:cubicBezTo>
                    <a:pt x="52" y="2950"/>
                    <a:pt x="571" y="3432"/>
                    <a:pt x="1235" y="3432"/>
                  </a:cubicBezTo>
                  <a:cubicBezTo>
                    <a:pt x="1332" y="3432"/>
                    <a:pt x="1433" y="3421"/>
                    <a:pt x="1536" y="3399"/>
                  </a:cubicBezTo>
                  <a:cubicBezTo>
                    <a:pt x="2380" y="3225"/>
                    <a:pt x="3012" y="2419"/>
                    <a:pt x="3012" y="1529"/>
                  </a:cubicBezTo>
                  <a:cubicBezTo>
                    <a:pt x="3021" y="934"/>
                    <a:pt x="2811" y="438"/>
                    <a:pt x="2237" y="204"/>
                  </a:cubicBezTo>
                  <a:cubicBezTo>
                    <a:pt x="1992" y="104"/>
                    <a:pt x="1728" y="0"/>
                    <a:pt x="1470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5287268" y="3041054"/>
              <a:ext cx="1673294" cy="1500064"/>
            </a:xfrm>
            <a:custGeom>
              <a:avLst/>
              <a:gdLst/>
              <a:ahLst/>
              <a:cxnLst/>
              <a:rect l="l" t="t" r="r" b="b"/>
              <a:pathLst>
                <a:path w="41632" h="37322" extrusionOk="0">
                  <a:moveTo>
                    <a:pt x="6770" y="5302"/>
                  </a:moveTo>
                  <a:cubicBezTo>
                    <a:pt x="6864" y="5302"/>
                    <a:pt x="7000" y="5364"/>
                    <a:pt x="7045" y="5431"/>
                  </a:cubicBezTo>
                  <a:cubicBezTo>
                    <a:pt x="7095" y="5513"/>
                    <a:pt x="7085" y="5697"/>
                    <a:pt x="7026" y="5784"/>
                  </a:cubicBezTo>
                  <a:lnTo>
                    <a:pt x="7027" y="5784"/>
                  </a:lnTo>
                  <a:cubicBezTo>
                    <a:pt x="6158" y="6984"/>
                    <a:pt x="5285" y="8177"/>
                    <a:pt x="4408" y="9364"/>
                  </a:cubicBezTo>
                  <a:cubicBezTo>
                    <a:pt x="4363" y="9428"/>
                    <a:pt x="4275" y="9465"/>
                    <a:pt x="4207" y="9515"/>
                  </a:cubicBezTo>
                  <a:lnTo>
                    <a:pt x="4056" y="9460"/>
                  </a:lnTo>
                  <a:cubicBezTo>
                    <a:pt x="4144" y="9066"/>
                    <a:pt x="4148" y="8630"/>
                    <a:pt x="4336" y="8296"/>
                  </a:cubicBezTo>
                  <a:cubicBezTo>
                    <a:pt x="4817" y="7420"/>
                    <a:pt x="5347" y="6574"/>
                    <a:pt x="5922" y="5757"/>
                  </a:cubicBezTo>
                  <a:cubicBezTo>
                    <a:pt x="6078" y="5527"/>
                    <a:pt x="6435" y="5426"/>
                    <a:pt x="6715" y="5312"/>
                  </a:cubicBezTo>
                  <a:cubicBezTo>
                    <a:pt x="6730" y="5305"/>
                    <a:pt x="6749" y="5302"/>
                    <a:pt x="6770" y="5302"/>
                  </a:cubicBezTo>
                  <a:close/>
                  <a:moveTo>
                    <a:pt x="6657" y="8539"/>
                  </a:moveTo>
                  <a:cubicBezTo>
                    <a:pt x="6676" y="8539"/>
                    <a:pt x="6694" y="8542"/>
                    <a:pt x="6710" y="8548"/>
                  </a:cubicBezTo>
                  <a:cubicBezTo>
                    <a:pt x="6797" y="8580"/>
                    <a:pt x="6885" y="8787"/>
                    <a:pt x="6866" y="8897"/>
                  </a:cubicBezTo>
                  <a:cubicBezTo>
                    <a:pt x="6779" y="9343"/>
                    <a:pt x="6669" y="9785"/>
                    <a:pt x="6536" y="10221"/>
                  </a:cubicBezTo>
                  <a:cubicBezTo>
                    <a:pt x="6138" y="11504"/>
                    <a:pt x="5821" y="12787"/>
                    <a:pt x="6073" y="14148"/>
                  </a:cubicBezTo>
                  <a:cubicBezTo>
                    <a:pt x="6092" y="14236"/>
                    <a:pt x="6023" y="14341"/>
                    <a:pt x="5995" y="14437"/>
                  </a:cubicBezTo>
                  <a:cubicBezTo>
                    <a:pt x="5922" y="14451"/>
                    <a:pt x="5849" y="14470"/>
                    <a:pt x="5776" y="14483"/>
                  </a:cubicBezTo>
                  <a:cubicBezTo>
                    <a:pt x="5593" y="13969"/>
                    <a:pt x="5312" y="13466"/>
                    <a:pt x="5244" y="12938"/>
                  </a:cubicBezTo>
                  <a:cubicBezTo>
                    <a:pt x="5056" y="11508"/>
                    <a:pt x="5514" y="10198"/>
                    <a:pt x="6138" y="8937"/>
                  </a:cubicBezTo>
                  <a:cubicBezTo>
                    <a:pt x="6187" y="8841"/>
                    <a:pt x="6242" y="8726"/>
                    <a:pt x="6330" y="8671"/>
                  </a:cubicBezTo>
                  <a:cubicBezTo>
                    <a:pt x="6425" y="8610"/>
                    <a:pt x="6557" y="8539"/>
                    <a:pt x="6657" y="8539"/>
                  </a:cubicBezTo>
                  <a:close/>
                  <a:moveTo>
                    <a:pt x="3915" y="11449"/>
                  </a:moveTo>
                  <a:cubicBezTo>
                    <a:pt x="3974" y="11683"/>
                    <a:pt x="4098" y="11921"/>
                    <a:pt x="4079" y="12145"/>
                  </a:cubicBezTo>
                  <a:lnTo>
                    <a:pt x="4080" y="12147"/>
                  </a:lnTo>
                  <a:cubicBezTo>
                    <a:pt x="3997" y="13489"/>
                    <a:pt x="3883" y="14832"/>
                    <a:pt x="3776" y="16174"/>
                  </a:cubicBezTo>
                  <a:cubicBezTo>
                    <a:pt x="3754" y="16445"/>
                    <a:pt x="3713" y="16710"/>
                    <a:pt x="3681" y="16981"/>
                  </a:cubicBezTo>
                  <a:cubicBezTo>
                    <a:pt x="3616" y="17009"/>
                    <a:pt x="3557" y="17036"/>
                    <a:pt x="3493" y="17064"/>
                  </a:cubicBezTo>
                  <a:cubicBezTo>
                    <a:pt x="3342" y="16839"/>
                    <a:pt x="3107" y="16637"/>
                    <a:pt x="3052" y="16390"/>
                  </a:cubicBezTo>
                  <a:cubicBezTo>
                    <a:pt x="2714" y="14813"/>
                    <a:pt x="2888" y="13269"/>
                    <a:pt x="3479" y="11775"/>
                  </a:cubicBezTo>
                  <a:cubicBezTo>
                    <a:pt x="3534" y="11632"/>
                    <a:pt x="3764" y="11554"/>
                    <a:pt x="3915" y="11449"/>
                  </a:cubicBezTo>
                  <a:close/>
                  <a:moveTo>
                    <a:pt x="34652" y="22871"/>
                  </a:moveTo>
                  <a:lnTo>
                    <a:pt x="34858" y="22953"/>
                  </a:lnTo>
                  <a:lnTo>
                    <a:pt x="34858" y="22955"/>
                  </a:lnTo>
                  <a:cubicBezTo>
                    <a:pt x="34546" y="23866"/>
                    <a:pt x="34248" y="24787"/>
                    <a:pt x="33904" y="25690"/>
                  </a:cubicBezTo>
                  <a:cubicBezTo>
                    <a:pt x="33853" y="25818"/>
                    <a:pt x="33592" y="25911"/>
                    <a:pt x="33418" y="25934"/>
                  </a:cubicBezTo>
                  <a:cubicBezTo>
                    <a:pt x="33417" y="25934"/>
                    <a:pt x="33415" y="25934"/>
                    <a:pt x="33414" y="25934"/>
                  </a:cubicBezTo>
                  <a:cubicBezTo>
                    <a:pt x="33339" y="25934"/>
                    <a:pt x="33153" y="25693"/>
                    <a:pt x="33171" y="25599"/>
                  </a:cubicBezTo>
                  <a:cubicBezTo>
                    <a:pt x="33377" y="24531"/>
                    <a:pt x="33776" y="23563"/>
                    <a:pt x="34652" y="22871"/>
                  </a:cubicBezTo>
                  <a:close/>
                  <a:moveTo>
                    <a:pt x="37801" y="22793"/>
                  </a:moveTo>
                  <a:lnTo>
                    <a:pt x="37801" y="22793"/>
                  </a:lnTo>
                  <a:cubicBezTo>
                    <a:pt x="37641" y="23976"/>
                    <a:pt x="37374" y="25094"/>
                    <a:pt x="36540" y="25975"/>
                  </a:cubicBezTo>
                  <a:cubicBezTo>
                    <a:pt x="36430" y="26089"/>
                    <a:pt x="36192" y="26089"/>
                    <a:pt x="36013" y="26140"/>
                  </a:cubicBezTo>
                  <a:cubicBezTo>
                    <a:pt x="35985" y="25988"/>
                    <a:pt x="35880" y="25791"/>
                    <a:pt x="35939" y="25690"/>
                  </a:cubicBezTo>
                  <a:cubicBezTo>
                    <a:pt x="36457" y="24777"/>
                    <a:pt x="37003" y="23879"/>
                    <a:pt x="37548" y="22981"/>
                  </a:cubicBezTo>
                  <a:cubicBezTo>
                    <a:pt x="37599" y="22899"/>
                    <a:pt x="37713" y="22858"/>
                    <a:pt x="37801" y="22793"/>
                  </a:cubicBezTo>
                  <a:close/>
                  <a:moveTo>
                    <a:pt x="34776" y="28921"/>
                  </a:moveTo>
                  <a:cubicBezTo>
                    <a:pt x="34804" y="28921"/>
                    <a:pt x="34847" y="28933"/>
                    <a:pt x="34923" y="28940"/>
                  </a:cubicBezTo>
                  <a:cubicBezTo>
                    <a:pt x="34894" y="29096"/>
                    <a:pt x="34908" y="29270"/>
                    <a:pt x="34835" y="29394"/>
                  </a:cubicBezTo>
                  <a:cubicBezTo>
                    <a:pt x="34418" y="30141"/>
                    <a:pt x="34001" y="30883"/>
                    <a:pt x="33543" y="31603"/>
                  </a:cubicBezTo>
                  <a:cubicBezTo>
                    <a:pt x="33432" y="31777"/>
                    <a:pt x="33171" y="31906"/>
                    <a:pt x="32956" y="31956"/>
                  </a:cubicBezTo>
                  <a:cubicBezTo>
                    <a:pt x="32928" y="31963"/>
                    <a:pt x="32900" y="31966"/>
                    <a:pt x="32873" y="31966"/>
                  </a:cubicBezTo>
                  <a:cubicBezTo>
                    <a:pt x="32651" y="31966"/>
                    <a:pt x="32473" y="31763"/>
                    <a:pt x="32617" y="31571"/>
                  </a:cubicBezTo>
                  <a:cubicBezTo>
                    <a:pt x="33299" y="30667"/>
                    <a:pt x="33676" y="29508"/>
                    <a:pt x="34753" y="28926"/>
                  </a:cubicBezTo>
                  <a:cubicBezTo>
                    <a:pt x="34759" y="28922"/>
                    <a:pt x="34767" y="28921"/>
                    <a:pt x="34776" y="28921"/>
                  </a:cubicBezTo>
                  <a:close/>
                  <a:moveTo>
                    <a:pt x="13226" y="0"/>
                  </a:moveTo>
                  <a:cubicBezTo>
                    <a:pt x="12865" y="0"/>
                    <a:pt x="12500" y="17"/>
                    <a:pt x="12133" y="45"/>
                  </a:cubicBezTo>
                  <a:cubicBezTo>
                    <a:pt x="10721" y="151"/>
                    <a:pt x="9497" y="798"/>
                    <a:pt x="8282" y="1430"/>
                  </a:cubicBezTo>
                  <a:cubicBezTo>
                    <a:pt x="5821" y="2708"/>
                    <a:pt x="3782" y="4446"/>
                    <a:pt x="2535" y="6972"/>
                  </a:cubicBezTo>
                  <a:cubicBezTo>
                    <a:pt x="2068" y="7921"/>
                    <a:pt x="1710" y="8928"/>
                    <a:pt x="1343" y="9923"/>
                  </a:cubicBezTo>
                  <a:cubicBezTo>
                    <a:pt x="0" y="13604"/>
                    <a:pt x="793" y="17073"/>
                    <a:pt x="2627" y="20319"/>
                  </a:cubicBezTo>
                  <a:cubicBezTo>
                    <a:pt x="4162" y="23027"/>
                    <a:pt x="6458" y="25113"/>
                    <a:pt x="8906" y="27019"/>
                  </a:cubicBezTo>
                  <a:cubicBezTo>
                    <a:pt x="11738" y="29224"/>
                    <a:pt x="14828" y="31094"/>
                    <a:pt x="17417" y="33606"/>
                  </a:cubicBezTo>
                  <a:cubicBezTo>
                    <a:pt x="17472" y="33657"/>
                    <a:pt x="17541" y="33689"/>
                    <a:pt x="17592" y="33740"/>
                  </a:cubicBezTo>
                  <a:cubicBezTo>
                    <a:pt x="18210" y="34335"/>
                    <a:pt x="18825" y="34935"/>
                    <a:pt x="19443" y="35532"/>
                  </a:cubicBezTo>
                  <a:cubicBezTo>
                    <a:pt x="19801" y="35875"/>
                    <a:pt x="20131" y="36246"/>
                    <a:pt x="20520" y="36549"/>
                  </a:cubicBezTo>
                  <a:cubicBezTo>
                    <a:pt x="21139" y="37023"/>
                    <a:pt x="21867" y="37321"/>
                    <a:pt x="22584" y="37321"/>
                  </a:cubicBezTo>
                  <a:cubicBezTo>
                    <a:pt x="23434" y="37321"/>
                    <a:pt x="24269" y="36902"/>
                    <a:pt x="24893" y="35861"/>
                  </a:cubicBezTo>
                  <a:cubicBezTo>
                    <a:pt x="25163" y="35412"/>
                    <a:pt x="25630" y="35055"/>
                    <a:pt x="26076" y="34752"/>
                  </a:cubicBezTo>
                  <a:cubicBezTo>
                    <a:pt x="26291" y="34606"/>
                    <a:pt x="26490" y="34537"/>
                    <a:pt x="26680" y="34537"/>
                  </a:cubicBezTo>
                  <a:cubicBezTo>
                    <a:pt x="26966" y="34537"/>
                    <a:pt x="27229" y="34697"/>
                    <a:pt x="27483" y="34995"/>
                  </a:cubicBezTo>
                  <a:cubicBezTo>
                    <a:pt x="27671" y="35219"/>
                    <a:pt x="27817" y="35481"/>
                    <a:pt x="28009" y="35696"/>
                  </a:cubicBezTo>
                  <a:cubicBezTo>
                    <a:pt x="28239" y="35953"/>
                    <a:pt x="28464" y="36260"/>
                    <a:pt x="28756" y="36411"/>
                  </a:cubicBezTo>
                  <a:cubicBezTo>
                    <a:pt x="29679" y="36879"/>
                    <a:pt x="30674" y="37095"/>
                    <a:pt x="31718" y="37122"/>
                  </a:cubicBezTo>
                  <a:cubicBezTo>
                    <a:pt x="31745" y="37123"/>
                    <a:pt x="31772" y="37123"/>
                    <a:pt x="31798" y="37123"/>
                  </a:cubicBezTo>
                  <a:cubicBezTo>
                    <a:pt x="32941" y="37123"/>
                    <a:pt x="33517" y="36458"/>
                    <a:pt x="34023" y="35509"/>
                  </a:cubicBezTo>
                  <a:cubicBezTo>
                    <a:pt x="35083" y="33505"/>
                    <a:pt x="36219" y="31544"/>
                    <a:pt x="37356" y="29586"/>
                  </a:cubicBezTo>
                  <a:cubicBezTo>
                    <a:pt x="38264" y="28019"/>
                    <a:pt x="39235" y="26493"/>
                    <a:pt x="40147" y="24930"/>
                  </a:cubicBezTo>
                  <a:cubicBezTo>
                    <a:pt x="40473" y="24379"/>
                    <a:pt x="40596" y="23664"/>
                    <a:pt x="41023" y="23233"/>
                  </a:cubicBezTo>
                  <a:cubicBezTo>
                    <a:pt x="41527" y="22720"/>
                    <a:pt x="41454" y="22139"/>
                    <a:pt x="41632" y="21592"/>
                  </a:cubicBezTo>
                  <a:cubicBezTo>
                    <a:pt x="41252" y="21428"/>
                    <a:pt x="40904" y="21308"/>
                    <a:pt x="40591" y="21125"/>
                  </a:cubicBezTo>
                  <a:cubicBezTo>
                    <a:pt x="40444" y="21038"/>
                    <a:pt x="40289" y="20822"/>
                    <a:pt x="40280" y="20662"/>
                  </a:cubicBezTo>
                  <a:cubicBezTo>
                    <a:pt x="40256" y="20218"/>
                    <a:pt x="40334" y="19773"/>
                    <a:pt x="40330" y="19329"/>
                  </a:cubicBezTo>
                  <a:cubicBezTo>
                    <a:pt x="40294" y="15807"/>
                    <a:pt x="40258" y="12288"/>
                    <a:pt x="40220" y="8773"/>
                  </a:cubicBezTo>
                  <a:cubicBezTo>
                    <a:pt x="40220" y="8571"/>
                    <a:pt x="40220" y="8350"/>
                    <a:pt x="40303" y="8182"/>
                  </a:cubicBezTo>
                  <a:cubicBezTo>
                    <a:pt x="40350" y="8072"/>
                    <a:pt x="40464" y="7948"/>
                    <a:pt x="40569" y="7888"/>
                  </a:cubicBezTo>
                  <a:lnTo>
                    <a:pt x="40504" y="7595"/>
                  </a:lnTo>
                  <a:cubicBezTo>
                    <a:pt x="40036" y="7688"/>
                    <a:pt x="39566" y="7774"/>
                    <a:pt x="39097" y="7774"/>
                  </a:cubicBezTo>
                  <a:cubicBezTo>
                    <a:pt x="39062" y="7774"/>
                    <a:pt x="39027" y="7773"/>
                    <a:pt x="38992" y="7772"/>
                  </a:cubicBezTo>
                  <a:cubicBezTo>
                    <a:pt x="35862" y="7704"/>
                    <a:pt x="32721" y="7713"/>
                    <a:pt x="29605" y="7443"/>
                  </a:cubicBezTo>
                  <a:cubicBezTo>
                    <a:pt x="26131" y="7145"/>
                    <a:pt x="22977" y="5931"/>
                    <a:pt x="20548" y="3262"/>
                  </a:cubicBezTo>
                  <a:cubicBezTo>
                    <a:pt x="20489" y="3194"/>
                    <a:pt x="20411" y="3140"/>
                    <a:pt x="20333" y="3093"/>
                  </a:cubicBezTo>
                  <a:cubicBezTo>
                    <a:pt x="19246" y="2383"/>
                    <a:pt x="18164" y="1663"/>
                    <a:pt x="17064" y="980"/>
                  </a:cubicBezTo>
                  <a:cubicBezTo>
                    <a:pt x="15869" y="233"/>
                    <a:pt x="14569" y="0"/>
                    <a:pt x="1322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794785" y="1424939"/>
              <a:ext cx="81832" cy="122105"/>
            </a:xfrm>
            <a:custGeom>
              <a:avLst/>
              <a:gdLst/>
              <a:ahLst/>
              <a:cxnLst/>
              <a:rect l="l" t="t" r="r" b="b"/>
              <a:pathLst>
                <a:path w="2036" h="3038" extrusionOk="0">
                  <a:moveTo>
                    <a:pt x="720" y="0"/>
                  </a:moveTo>
                  <a:cubicBezTo>
                    <a:pt x="420" y="0"/>
                    <a:pt x="152" y="197"/>
                    <a:pt x="92" y="557"/>
                  </a:cubicBezTo>
                  <a:cubicBezTo>
                    <a:pt x="1" y="1079"/>
                    <a:pt x="18" y="1648"/>
                    <a:pt x="111" y="2171"/>
                  </a:cubicBezTo>
                  <a:cubicBezTo>
                    <a:pt x="213" y="2763"/>
                    <a:pt x="534" y="3038"/>
                    <a:pt x="1003" y="3038"/>
                  </a:cubicBezTo>
                  <a:cubicBezTo>
                    <a:pt x="1075" y="3038"/>
                    <a:pt x="1150" y="3031"/>
                    <a:pt x="1228" y="3019"/>
                  </a:cubicBezTo>
                  <a:cubicBezTo>
                    <a:pt x="1765" y="2931"/>
                    <a:pt x="2035" y="2550"/>
                    <a:pt x="2027" y="1735"/>
                  </a:cubicBezTo>
                  <a:cubicBezTo>
                    <a:pt x="2008" y="1217"/>
                    <a:pt x="1760" y="640"/>
                    <a:pt x="1242" y="204"/>
                  </a:cubicBezTo>
                  <a:cubicBezTo>
                    <a:pt x="1080" y="66"/>
                    <a:pt x="894" y="0"/>
                    <a:pt x="7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647558" y="1750461"/>
              <a:ext cx="175239" cy="120055"/>
            </a:xfrm>
            <a:custGeom>
              <a:avLst/>
              <a:gdLst/>
              <a:ahLst/>
              <a:cxnLst/>
              <a:rect l="l" t="t" r="r" b="b"/>
              <a:pathLst>
                <a:path w="4360" h="2987" extrusionOk="0">
                  <a:moveTo>
                    <a:pt x="3768" y="1"/>
                  </a:moveTo>
                  <a:cubicBezTo>
                    <a:pt x="3629" y="1"/>
                    <a:pt x="3428" y="148"/>
                    <a:pt x="3333" y="278"/>
                  </a:cubicBezTo>
                  <a:cubicBezTo>
                    <a:pt x="3223" y="429"/>
                    <a:pt x="3242" y="677"/>
                    <a:pt x="3141" y="841"/>
                  </a:cubicBezTo>
                  <a:cubicBezTo>
                    <a:pt x="2716" y="1542"/>
                    <a:pt x="2329" y="2027"/>
                    <a:pt x="1856" y="2027"/>
                  </a:cubicBezTo>
                  <a:cubicBezTo>
                    <a:pt x="1552" y="2027"/>
                    <a:pt x="1214" y="1828"/>
                    <a:pt x="808" y="1359"/>
                  </a:cubicBezTo>
                  <a:cubicBezTo>
                    <a:pt x="770" y="1317"/>
                    <a:pt x="739" y="1254"/>
                    <a:pt x="693" y="1239"/>
                  </a:cubicBezTo>
                  <a:cubicBezTo>
                    <a:pt x="501" y="1189"/>
                    <a:pt x="308" y="1153"/>
                    <a:pt x="110" y="1111"/>
                  </a:cubicBezTo>
                  <a:cubicBezTo>
                    <a:pt x="88" y="1294"/>
                    <a:pt x="0" y="1500"/>
                    <a:pt x="55" y="1657"/>
                  </a:cubicBezTo>
                  <a:cubicBezTo>
                    <a:pt x="294" y="2340"/>
                    <a:pt x="1262" y="2987"/>
                    <a:pt x="1990" y="2987"/>
                  </a:cubicBezTo>
                  <a:cubicBezTo>
                    <a:pt x="2958" y="2987"/>
                    <a:pt x="4359" y="1327"/>
                    <a:pt x="4159" y="396"/>
                  </a:cubicBezTo>
                  <a:cubicBezTo>
                    <a:pt x="4121" y="241"/>
                    <a:pt x="3934" y="25"/>
                    <a:pt x="3791" y="2"/>
                  </a:cubicBezTo>
                  <a:cubicBezTo>
                    <a:pt x="3784" y="1"/>
                    <a:pt x="3776" y="1"/>
                    <a:pt x="3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729391" y="3957170"/>
              <a:ext cx="77210" cy="134484"/>
            </a:xfrm>
            <a:custGeom>
              <a:avLst/>
              <a:gdLst/>
              <a:ahLst/>
              <a:cxnLst/>
              <a:rect l="l" t="t" r="r" b="b"/>
              <a:pathLst>
                <a:path w="1921" h="3346" extrusionOk="0">
                  <a:moveTo>
                    <a:pt x="1921" y="0"/>
                  </a:moveTo>
                  <a:lnTo>
                    <a:pt x="1921" y="0"/>
                  </a:lnTo>
                  <a:cubicBezTo>
                    <a:pt x="1833" y="65"/>
                    <a:pt x="1719" y="107"/>
                    <a:pt x="1668" y="189"/>
                  </a:cubicBezTo>
                  <a:cubicBezTo>
                    <a:pt x="1123" y="1087"/>
                    <a:pt x="577" y="1986"/>
                    <a:pt x="59" y="2897"/>
                  </a:cubicBezTo>
                  <a:cubicBezTo>
                    <a:pt x="0" y="2998"/>
                    <a:pt x="105" y="3195"/>
                    <a:pt x="133" y="3346"/>
                  </a:cubicBezTo>
                  <a:cubicBezTo>
                    <a:pt x="312" y="3296"/>
                    <a:pt x="551" y="3296"/>
                    <a:pt x="660" y="3181"/>
                  </a:cubicBezTo>
                  <a:cubicBezTo>
                    <a:pt x="1494" y="2301"/>
                    <a:pt x="1761" y="1183"/>
                    <a:pt x="19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685500" y="1586755"/>
              <a:ext cx="93448" cy="122105"/>
            </a:xfrm>
            <a:custGeom>
              <a:avLst/>
              <a:gdLst/>
              <a:ahLst/>
              <a:cxnLst/>
              <a:rect l="l" t="t" r="r" b="b"/>
              <a:pathLst>
                <a:path w="2325" h="3038" extrusionOk="0">
                  <a:moveTo>
                    <a:pt x="391" y="0"/>
                  </a:moveTo>
                  <a:cubicBezTo>
                    <a:pt x="369" y="0"/>
                    <a:pt x="349" y="2"/>
                    <a:pt x="331" y="5"/>
                  </a:cubicBezTo>
                  <a:cubicBezTo>
                    <a:pt x="211" y="28"/>
                    <a:pt x="47" y="146"/>
                    <a:pt x="24" y="247"/>
                  </a:cubicBezTo>
                  <a:cubicBezTo>
                    <a:pt x="1" y="353"/>
                    <a:pt x="89" y="541"/>
                    <a:pt x="184" y="605"/>
                  </a:cubicBezTo>
                  <a:cubicBezTo>
                    <a:pt x="455" y="794"/>
                    <a:pt x="748" y="945"/>
                    <a:pt x="1042" y="1095"/>
                  </a:cubicBezTo>
                  <a:cubicBezTo>
                    <a:pt x="1339" y="1247"/>
                    <a:pt x="1362" y="1440"/>
                    <a:pt x="1197" y="1715"/>
                  </a:cubicBezTo>
                  <a:cubicBezTo>
                    <a:pt x="1046" y="1962"/>
                    <a:pt x="886" y="2223"/>
                    <a:pt x="821" y="2498"/>
                  </a:cubicBezTo>
                  <a:cubicBezTo>
                    <a:pt x="780" y="2654"/>
                    <a:pt x="872" y="2933"/>
                    <a:pt x="996" y="3007"/>
                  </a:cubicBezTo>
                  <a:cubicBezTo>
                    <a:pt x="1032" y="3028"/>
                    <a:pt x="1089" y="3038"/>
                    <a:pt x="1151" y="3038"/>
                  </a:cubicBezTo>
                  <a:cubicBezTo>
                    <a:pt x="1293" y="3038"/>
                    <a:pt x="1466" y="2989"/>
                    <a:pt x="1513" y="2915"/>
                  </a:cubicBezTo>
                  <a:cubicBezTo>
                    <a:pt x="1816" y="2448"/>
                    <a:pt x="2058" y="1943"/>
                    <a:pt x="2325" y="1453"/>
                  </a:cubicBezTo>
                  <a:cubicBezTo>
                    <a:pt x="2292" y="1435"/>
                    <a:pt x="2259" y="1415"/>
                    <a:pt x="2228" y="1394"/>
                  </a:cubicBezTo>
                  <a:cubicBezTo>
                    <a:pt x="2205" y="1288"/>
                    <a:pt x="2197" y="1179"/>
                    <a:pt x="2159" y="1078"/>
                  </a:cubicBezTo>
                  <a:cubicBezTo>
                    <a:pt x="2010" y="700"/>
                    <a:pt x="859" y="0"/>
                    <a:pt x="3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592454" y="4203471"/>
              <a:ext cx="98472" cy="122386"/>
            </a:xfrm>
            <a:custGeom>
              <a:avLst/>
              <a:gdLst/>
              <a:ahLst/>
              <a:cxnLst/>
              <a:rect l="l" t="t" r="r" b="b"/>
              <a:pathLst>
                <a:path w="2450" h="3045" extrusionOk="0">
                  <a:moveTo>
                    <a:pt x="2305" y="1"/>
                  </a:moveTo>
                  <a:cubicBezTo>
                    <a:pt x="2295" y="1"/>
                    <a:pt x="2287" y="2"/>
                    <a:pt x="2280" y="6"/>
                  </a:cubicBezTo>
                  <a:cubicBezTo>
                    <a:pt x="1203" y="587"/>
                    <a:pt x="826" y="1747"/>
                    <a:pt x="144" y="2650"/>
                  </a:cubicBezTo>
                  <a:cubicBezTo>
                    <a:pt x="0" y="2842"/>
                    <a:pt x="178" y="3045"/>
                    <a:pt x="400" y="3045"/>
                  </a:cubicBezTo>
                  <a:cubicBezTo>
                    <a:pt x="427" y="3045"/>
                    <a:pt x="455" y="3042"/>
                    <a:pt x="483" y="3035"/>
                  </a:cubicBezTo>
                  <a:cubicBezTo>
                    <a:pt x="698" y="2985"/>
                    <a:pt x="960" y="2856"/>
                    <a:pt x="1070" y="2682"/>
                  </a:cubicBezTo>
                  <a:cubicBezTo>
                    <a:pt x="1528" y="1962"/>
                    <a:pt x="1945" y="1220"/>
                    <a:pt x="2362" y="473"/>
                  </a:cubicBezTo>
                  <a:cubicBezTo>
                    <a:pt x="2435" y="349"/>
                    <a:pt x="2422" y="175"/>
                    <a:pt x="2450" y="19"/>
                  </a:cubicBezTo>
                  <a:cubicBezTo>
                    <a:pt x="2375" y="12"/>
                    <a:pt x="2333" y="1"/>
                    <a:pt x="2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619745" y="3960305"/>
              <a:ext cx="68568" cy="123110"/>
            </a:xfrm>
            <a:custGeom>
              <a:avLst/>
              <a:gdLst/>
              <a:ahLst/>
              <a:cxnLst/>
              <a:rect l="l" t="t" r="r" b="b"/>
              <a:pathLst>
                <a:path w="1706" h="3063" extrusionOk="0">
                  <a:moveTo>
                    <a:pt x="1500" y="0"/>
                  </a:moveTo>
                  <a:cubicBezTo>
                    <a:pt x="624" y="692"/>
                    <a:pt x="225" y="1660"/>
                    <a:pt x="20" y="2728"/>
                  </a:cubicBezTo>
                  <a:cubicBezTo>
                    <a:pt x="1" y="2822"/>
                    <a:pt x="187" y="3063"/>
                    <a:pt x="263" y="3063"/>
                  </a:cubicBezTo>
                  <a:cubicBezTo>
                    <a:pt x="264" y="3063"/>
                    <a:pt x="266" y="3063"/>
                    <a:pt x="267" y="3063"/>
                  </a:cubicBezTo>
                  <a:cubicBezTo>
                    <a:pt x="441" y="3040"/>
                    <a:pt x="702" y="2947"/>
                    <a:pt x="753" y="2819"/>
                  </a:cubicBezTo>
                  <a:cubicBezTo>
                    <a:pt x="1096" y="1916"/>
                    <a:pt x="1394" y="995"/>
                    <a:pt x="1706" y="82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610339" y="2287518"/>
              <a:ext cx="43006" cy="80666"/>
            </a:xfrm>
            <a:custGeom>
              <a:avLst/>
              <a:gdLst/>
              <a:ahLst/>
              <a:cxnLst/>
              <a:rect l="l" t="t" r="r" b="b"/>
              <a:pathLst>
                <a:path w="1070" h="2007" extrusionOk="0">
                  <a:moveTo>
                    <a:pt x="568" y="1"/>
                  </a:moveTo>
                  <a:cubicBezTo>
                    <a:pt x="564" y="1"/>
                    <a:pt x="560" y="1"/>
                    <a:pt x="556" y="2"/>
                  </a:cubicBezTo>
                  <a:cubicBezTo>
                    <a:pt x="377" y="33"/>
                    <a:pt x="148" y="235"/>
                    <a:pt x="89" y="414"/>
                  </a:cubicBezTo>
                  <a:cubicBezTo>
                    <a:pt x="1" y="679"/>
                    <a:pt x="24" y="991"/>
                    <a:pt x="47" y="1281"/>
                  </a:cubicBezTo>
                  <a:cubicBezTo>
                    <a:pt x="77" y="1618"/>
                    <a:pt x="155" y="2007"/>
                    <a:pt x="560" y="2007"/>
                  </a:cubicBezTo>
                  <a:cubicBezTo>
                    <a:pt x="578" y="2007"/>
                    <a:pt x="596" y="2006"/>
                    <a:pt x="615" y="2004"/>
                  </a:cubicBezTo>
                  <a:cubicBezTo>
                    <a:pt x="1069" y="1973"/>
                    <a:pt x="1005" y="1559"/>
                    <a:pt x="1010" y="1230"/>
                  </a:cubicBezTo>
                  <a:cubicBezTo>
                    <a:pt x="1014" y="1174"/>
                    <a:pt x="1010" y="1119"/>
                    <a:pt x="1010" y="995"/>
                  </a:cubicBezTo>
                  <a:cubicBezTo>
                    <a:pt x="1000" y="849"/>
                    <a:pt x="1037" y="610"/>
                    <a:pt x="959" y="418"/>
                  </a:cubicBezTo>
                  <a:cubicBezTo>
                    <a:pt x="888" y="246"/>
                    <a:pt x="685" y="1"/>
                    <a:pt x="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562992" y="2685467"/>
              <a:ext cx="44573" cy="81470"/>
            </a:xfrm>
            <a:custGeom>
              <a:avLst/>
              <a:gdLst/>
              <a:ahLst/>
              <a:cxnLst/>
              <a:rect l="l" t="t" r="r" b="b"/>
              <a:pathLst>
                <a:path w="1109" h="2027" extrusionOk="0">
                  <a:moveTo>
                    <a:pt x="523" y="0"/>
                  </a:moveTo>
                  <a:cubicBezTo>
                    <a:pt x="386" y="0"/>
                    <a:pt x="180" y="198"/>
                    <a:pt x="120" y="354"/>
                  </a:cubicBezTo>
                  <a:cubicBezTo>
                    <a:pt x="28" y="583"/>
                    <a:pt x="10" y="854"/>
                    <a:pt x="15" y="1105"/>
                  </a:cubicBezTo>
                  <a:cubicBezTo>
                    <a:pt x="28" y="1495"/>
                    <a:pt x="1" y="2022"/>
                    <a:pt x="537" y="2026"/>
                  </a:cubicBezTo>
                  <a:cubicBezTo>
                    <a:pt x="540" y="2026"/>
                    <a:pt x="543" y="2026"/>
                    <a:pt x="545" y="2026"/>
                  </a:cubicBezTo>
                  <a:cubicBezTo>
                    <a:pt x="1108" y="2026"/>
                    <a:pt x="969" y="1466"/>
                    <a:pt x="1059" y="1087"/>
                  </a:cubicBezTo>
                  <a:cubicBezTo>
                    <a:pt x="1023" y="848"/>
                    <a:pt x="1032" y="579"/>
                    <a:pt x="936" y="354"/>
                  </a:cubicBezTo>
                  <a:cubicBezTo>
                    <a:pt x="872" y="198"/>
                    <a:pt x="670" y="5"/>
                    <a:pt x="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548643" y="2372245"/>
              <a:ext cx="47186" cy="69935"/>
            </a:xfrm>
            <a:custGeom>
              <a:avLst/>
              <a:gdLst/>
              <a:ahLst/>
              <a:cxnLst/>
              <a:rect l="l" t="t" r="r" b="b"/>
              <a:pathLst>
                <a:path w="1174" h="1740" extrusionOk="0">
                  <a:moveTo>
                    <a:pt x="589" y="1"/>
                  </a:moveTo>
                  <a:cubicBezTo>
                    <a:pt x="579" y="1"/>
                    <a:pt x="570" y="1"/>
                    <a:pt x="560" y="2"/>
                  </a:cubicBezTo>
                  <a:cubicBezTo>
                    <a:pt x="362" y="10"/>
                    <a:pt x="184" y="492"/>
                    <a:pt x="0" y="757"/>
                  </a:cubicBezTo>
                  <a:cubicBezTo>
                    <a:pt x="146" y="1218"/>
                    <a:pt x="52" y="1739"/>
                    <a:pt x="574" y="1739"/>
                  </a:cubicBezTo>
                  <a:cubicBezTo>
                    <a:pt x="578" y="1739"/>
                    <a:pt x="583" y="1739"/>
                    <a:pt x="587" y="1739"/>
                  </a:cubicBezTo>
                  <a:cubicBezTo>
                    <a:pt x="1174" y="1729"/>
                    <a:pt x="1050" y="1188"/>
                    <a:pt x="1014" y="799"/>
                  </a:cubicBezTo>
                  <a:cubicBezTo>
                    <a:pt x="983" y="476"/>
                    <a:pt x="999" y="1"/>
                    <a:pt x="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519021" y="2166658"/>
              <a:ext cx="49397" cy="79862"/>
            </a:xfrm>
            <a:custGeom>
              <a:avLst/>
              <a:gdLst/>
              <a:ahLst/>
              <a:cxnLst/>
              <a:rect l="l" t="t" r="r" b="b"/>
              <a:pathLst>
                <a:path w="1229" h="1987" extrusionOk="0">
                  <a:moveTo>
                    <a:pt x="301" y="1"/>
                  </a:moveTo>
                  <a:cubicBezTo>
                    <a:pt x="205" y="1"/>
                    <a:pt x="0" y="182"/>
                    <a:pt x="14" y="249"/>
                  </a:cubicBezTo>
                  <a:cubicBezTo>
                    <a:pt x="115" y="790"/>
                    <a:pt x="234" y="1335"/>
                    <a:pt x="408" y="1858"/>
                  </a:cubicBezTo>
                  <a:cubicBezTo>
                    <a:pt x="433" y="1929"/>
                    <a:pt x="640" y="1987"/>
                    <a:pt x="805" y="1987"/>
                  </a:cubicBezTo>
                  <a:cubicBezTo>
                    <a:pt x="852" y="1987"/>
                    <a:pt x="895" y="1982"/>
                    <a:pt x="930" y="1972"/>
                  </a:cubicBezTo>
                  <a:cubicBezTo>
                    <a:pt x="1054" y="1936"/>
                    <a:pt x="1128" y="1711"/>
                    <a:pt x="1229" y="1564"/>
                  </a:cubicBezTo>
                  <a:cubicBezTo>
                    <a:pt x="1063" y="1092"/>
                    <a:pt x="939" y="653"/>
                    <a:pt x="751" y="240"/>
                  </a:cubicBezTo>
                  <a:cubicBezTo>
                    <a:pt x="697" y="111"/>
                    <a:pt x="467" y="20"/>
                    <a:pt x="307" y="1"/>
                  </a:cubicBezTo>
                  <a:cubicBezTo>
                    <a:pt x="305" y="1"/>
                    <a:pt x="303" y="1"/>
                    <a:pt x="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6449166" y="1511112"/>
              <a:ext cx="111494" cy="137338"/>
            </a:xfrm>
            <a:custGeom>
              <a:avLst/>
              <a:gdLst/>
              <a:ahLst/>
              <a:cxnLst/>
              <a:rect l="l" t="t" r="r" b="b"/>
              <a:pathLst>
                <a:path w="2774" h="3417" extrusionOk="0">
                  <a:moveTo>
                    <a:pt x="998" y="1"/>
                  </a:moveTo>
                  <a:cubicBezTo>
                    <a:pt x="630" y="1"/>
                    <a:pt x="327" y="249"/>
                    <a:pt x="184" y="722"/>
                  </a:cubicBezTo>
                  <a:cubicBezTo>
                    <a:pt x="102" y="979"/>
                    <a:pt x="74" y="1254"/>
                    <a:pt x="24" y="1525"/>
                  </a:cubicBezTo>
                  <a:cubicBezTo>
                    <a:pt x="1" y="2190"/>
                    <a:pt x="317" y="2674"/>
                    <a:pt x="761" y="3124"/>
                  </a:cubicBezTo>
                  <a:cubicBezTo>
                    <a:pt x="955" y="3325"/>
                    <a:pt x="1144" y="3417"/>
                    <a:pt x="1340" y="3417"/>
                  </a:cubicBezTo>
                  <a:cubicBezTo>
                    <a:pt x="1512" y="3417"/>
                    <a:pt x="1689" y="3346"/>
                    <a:pt x="1880" y="3216"/>
                  </a:cubicBezTo>
                  <a:cubicBezTo>
                    <a:pt x="2774" y="2598"/>
                    <a:pt x="2604" y="819"/>
                    <a:pt x="1591" y="191"/>
                  </a:cubicBezTo>
                  <a:cubicBezTo>
                    <a:pt x="1385" y="63"/>
                    <a:pt x="1183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6407526" y="1701667"/>
              <a:ext cx="132675" cy="129983"/>
            </a:xfrm>
            <a:custGeom>
              <a:avLst/>
              <a:gdLst/>
              <a:ahLst/>
              <a:cxnLst/>
              <a:rect l="l" t="t" r="r" b="b"/>
              <a:pathLst>
                <a:path w="3301" h="3234" extrusionOk="0">
                  <a:moveTo>
                    <a:pt x="1563" y="1"/>
                  </a:moveTo>
                  <a:cubicBezTo>
                    <a:pt x="652" y="1"/>
                    <a:pt x="0" y="644"/>
                    <a:pt x="15" y="1536"/>
                  </a:cubicBezTo>
                  <a:cubicBezTo>
                    <a:pt x="28" y="2573"/>
                    <a:pt x="629" y="3233"/>
                    <a:pt x="1555" y="3233"/>
                  </a:cubicBezTo>
                  <a:cubicBezTo>
                    <a:pt x="2567" y="3229"/>
                    <a:pt x="3301" y="2476"/>
                    <a:pt x="3301" y="1437"/>
                  </a:cubicBezTo>
                  <a:cubicBezTo>
                    <a:pt x="3301" y="661"/>
                    <a:pt x="2518" y="11"/>
                    <a:pt x="1582" y="1"/>
                  </a:cubicBezTo>
                  <a:cubicBezTo>
                    <a:pt x="1576" y="1"/>
                    <a:pt x="1570" y="1"/>
                    <a:pt x="1563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6479029" y="2283659"/>
              <a:ext cx="46463" cy="84806"/>
            </a:xfrm>
            <a:custGeom>
              <a:avLst/>
              <a:gdLst/>
              <a:ahLst/>
              <a:cxnLst/>
              <a:rect l="l" t="t" r="r" b="b"/>
              <a:pathLst>
                <a:path w="1156" h="2110" extrusionOk="0">
                  <a:moveTo>
                    <a:pt x="471" y="0"/>
                  </a:moveTo>
                  <a:cubicBezTo>
                    <a:pt x="349" y="0"/>
                    <a:pt x="144" y="209"/>
                    <a:pt x="97" y="363"/>
                  </a:cubicBezTo>
                  <a:cubicBezTo>
                    <a:pt x="9" y="611"/>
                    <a:pt x="0" y="895"/>
                    <a:pt x="9" y="1165"/>
                  </a:cubicBezTo>
                  <a:cubicBezTo>
                    <a:pt x="14" y="1581"/>
                    <a:pt x="5" y="2109"/>
                    <a:pt x="566" y="2109"/>
                  </a:cubicBezTo>
                  <a:cubicBezTo>
                    <a:pt x="568" y="2109"/>
                    <a:pt x="571" y="2109"/>
                    <a:pt x="573" y="2109"/>
                  </a:cubicBezTo>
                  <a:cubicBezTo>
                    <a:pt x="1155" y="2100"/>
                    <a:pt x="990" y="1545"/>
                    <a:pt x="1050" y="1188"/>
                  </a:cubicBezTo>
                  <a:cubicBezTo>
                    <a:pt x="1017" y="905"/>
                    <a:pt x="1036" y="611"/>
                    <a:pt x="939" y="367"/>
                  </a:cubicBezTo>
                  <a:cubicBezTo>
                    <a:pt x="871" y="203"/>
                    <a:pt x="655" y="20"/>
                    <a:pt x="486" y="1"/>
                  </a:cubicBezTo>
                  <a:cubicBezTo>
                    <a:pt x="481" y="0"/>
                    <a:pt x="477" y="0"/>
                    <a:pt x="4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468700" y="2775339"/>
              <a:ext cx="42765" cy="114669"/>
            </a:xfrm>
            <a:custGeom>
              <a:avLst/>
              <a:gdLst/>
              <a:ahLst/>
              <a:cxnLst/>
              <a:rect l="l" t="t" r="r" b="b"/>
              <a:pathLst>
                <a:path w="1064" h="2853" extrusionOk="0">
                  <a:moveTo>
                    <a:pt x="454" y="1"/>
                  </a:moveTo>
                  <a:cubicBezTo>
                    <a:pt x="449" y="1"/>
                    <a:pt x="445" y="1"/>
                    <a:pt x="441" y="1"/>
                  </a:cubicBezTo>
                  <a:cubicBezTo>
                    <a:pt x="308" y="15"/>
                    <a:pt x="92" y="204"/>
                    <a:pt x="79" y="327"/>
                  </a:cubicBezTo>
                  <a:cubicBezTo>
                    <a:pt x="28" y="1033"/>
                    <a:pt x="1" y="1743"/>
                    <a:pt x="18" y="2453"/>
                  </a:cubicBezTo>
                  <a:cubicBezTo>
                    <a:pt x="24" y="2594"/>
                    <a:pt x="250" y="2853"/>
                    <a:pt x="357" y="2853"/>
                  </a:cubicBezTo>
                  <a:cubicBezTo>
                    <a:pt x="359" y="2853"/>
                    <a:pt x="361" y="2853"/>
                    <a:pt x="363" y="2853"/>
                  </a:cubicBezTo>
                  <a:cubicBezTo>
                    <a:pt x="537" y="2838"/>
                    <a:pt x="779" y="2664"/>
                    <a:pt x="830" y="2508"/>
                  </a:cubicBezTo>
                  <a:cubicBezTo>
                    <a:pt x="958" y="2114"/>
                    <a:pt x="990" y="1688"/>
                    <a:pt x="1064" y="1262"/>
                  </a:cubicBezTo>
                  <a:cubicBezTo>
                    <a:pt x="1004" y="922"/>
                    <a:pt x="977" y="575"/>
                    <a:pt x="867" y="253"/>
                  </a:cubicBezTo>
                  <a:cubicBezTo>
                    <a:pt x="823" y="133"/>
                    <a:pt x="596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6410701" y="2177470"/>
              <a:ext cx="39268" cy="77692"/>
            </a:xfrm>
            <a:custGeom>
              <a:avLst/>
              <a:gdLst/>
              <a:ahLst/>
              <a:cxnLst/>
              <a:rect l="l" t="t" r="r" b="b"/>
              <a:pathLst>
                <a:path w="977" h="1933" extrusionOk="0">
                  <a:moveTo>
                    <a:pt x="478" y="1"/>
                  </a:moveTo>
                  <a:cubicBezTo>
                    <a:pt x="460" y="1"/>
                    <a:pt x="441" y="1"/>
                    <a:pt x="421" y="3"/>
                  </a:cubicBezTo>
                  <a:cubicBezTo>
                    <a:pt x="0" y="35"/>
                    <a:pt x="78" y="443"/>
                    <a:pt x="60" y="741"/>
                  </a:cubicBezTo>
                  <a:cubicBezTo>
                    <a:pt x="55" y="796"/>
                    <a:pt x="60" y="851"/>
                    <a:pt x="60" y="906"/>
                  </a:cubicBezTo>
                  <a:lnTo>
                    <a:pt x="46" y="906"/>
                  </a:lnTo>
                  <a:cubicBezTo>
                    <a:pt x="60" y="1103"/>
                    <a:pt x="19" y="1332"/>
                    <a:pt x="101" y="1497"/>
                  </a:cubicBezTo>
                  <a:cubicBezTo>
                    <a:pt x="197" y="1671"/>
                    <a:pt x="403" y="1791"/>
                    <a:pt x="564" y="1932"/>
                  </a:cubicBezTo>
                  <a:cubicBezTo>
                    <a:pt x="687" y="1777"/>
                    <a:pt x="871" y="1634"/>
                    <a:pt x="916" y="1456"/>
                  </a:cubicBezTo>
                  <a:cubicBezTo>
                    <a:pt x="976" y="1217"/>
                    <a:pt x="944" y="952"/>
                    <a:pt x="922" y="700"/>
                  </a:cubicBezTo>
                  <a:cubicBezTo>
                    <a:pt x="895" y="384"/>
                    <a:pt x="87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6364640" y="2643627"/>
              <a:ext cx="41479" cy="104742"/>
            </a:xfrm>
            <a:custGeom>
              <a:avLst/>
              <a:gdLst/>
              <a:ahLst/>
              <a:cxnLst/>
              <a:rect l="l" t="t" r="r" b="b"/>
              <a:pathLst>
                <a:path w="1032" h="2606" extrusionOk="0">
                  <a:moveTo>
                    <a:pt x="515" y="0"/>
                  </a:moveTo>
                  <a:cubicBezTo>
                    <a:pt x="390" y="0"/>
                    <a:pt x="173" y="140"/>
                    <a:pt x="160" y="235"/>
                  </a:cubicBezTo>
                  <a:cubicBezTo>
                    <a:pt x="73" y="909"/>
                    <a:pt x="13" y="1592"/>
                    <a:pt x="0" y="2274"/>
                  </a:cubicBezTo>
                  <a:cubicBezTo>
                    <a:pt x="0" y="2389"/>
                    <a:pt x="261" y="2586"/>
                    <a:pt x="417" y="2604"/>
                  </a:cubicBezTo>
                  <a:cubicBezTo>
                    <a:pt x="422" y="2605"/>
                    <a:pt x="427" y="2606"/>
                    <a:pt x="433" y="2606"/>
                  </a:cubicBezTo>
                  <a:cubicBezTo>
                    <a:pt x="551" y="2606"/>
                    <a:pt x="753" y="2424"/>
                    <a:pt x="792" y="2293"/>
                  </a:cubicBezTo>
                  <a:cubicBezTo>
                    <a:pt x="912" y="1912"/>
                    <a:pt x="962" y="1514"/>
                    <a:pt x="1031" y="1161"/>
                  </a:cubicBezTo>
                  <a:cubicBezTo>
                    <a:pt x="999" y="840"/>
                    <a:pt x="1008" y="556"/>
                    <a:pt x="926" y="303"/>
                  </a:cubicBezTo>
                  <a:cubicBezTo>
                    <a:pt x="880" y="166"/>
                    <a:pt x="682" y="24"/>
                    <a:pt x="536" y="2"/>
                  </a:cubicBezTo>
                  <a:cubicBezTo>
                    <a:pt x="530" y="1"/>
                    <a:pt x="522" y="0"/>
                    <a:pt x="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6161224" y="1403436"/>
              <a:ext cx="201405" cy="323389"/>
            </a:xfrm>
            <a:custGeom>
              <a:avLst/>
              <a:gdLst/>
              <a:ahLst/>
              <a:cxnLst/>
              <a:rect l="l" t="t" r="r" b="b"/>
              <a:pathLst>
                <a:path w="5011" h="8046" extrusionOk="0">
                  <a:moveTo>
                    <a:pt x="4319" y="1"/>
                  </a:moveTo>
                  <a:cubicBezTo>
                    <a:pt x="3851" y="405"/>
                    <a:pt x="3269" y="638"/>
                    <a:pt x="2558" y="716"/>
                  </a:cubicBezTo>
                  <a:cubicBezTo>
                    <a:pt x="1990" y="785"/>
                    <a:pt x="1462" y="927"/>
                    <a:pt x="1041" y="1385"/>
                  </a:cubicBezTo>
                  <a:cubicBezTo>
                    <a:pt x="166" y="2330"/>
                    <a:pt x="0" y="3384"/>
                    <a:pt x="505" y="4539"/>
                  </a:cubicBezTo>
                  <a:cubicBezTo>
                    <a:pt x="743" y="5084"/>
                    <a:pt x="986" y="5666"/>
                    <a:pt x="1380" y="6097"/>
                  </a:cubicBezTo>
                  <a:cubicBezTo>
                    <a:pt x="1917" y="6684"/>
                    <a:pt x="2595" y="7147"/>
                    <a:pt x="3227" y="7641"/>
                  </a:cubicBezTo>
                  <a:cubicBezTo>
                    <a:pt x="3402" y="7780"/>
                    <a:pt x="3631" y="7853"/>
                    <a:pt x="4003" y="8045"/>
                  </a:cubicBezTo>
                  <a:cubicBezTo>
                    <a:pt x="4052" y="7147"/>
                    <a:pt x="4157" y="6386"/>
                    <a:pt x="4126" y="5634"/>
                  </a:cubicBezTo>
                  <a:cubicBezTo>
                    <a:pt x="4066" y="4195"/>
                    <a:pt x="3928" y="2761"/>
                    <a:pt x="4359" y="1358"/>
                  </a:cubicBezTo>
                  <a:cubicBezTo>
                    <a:pt x="4497" y="904"/>
                    <a:pt x="4681" y="395"/>
                    <a:pt x="5011" y="79"/>
                  </a:cubicBezTo>
                  <a:lnTo>
                    <a:pt x="4319" y="1"/>
                  </a:ln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6253265" y="2785829"/>
              <a:ext cx="42082" cy="97909"/>
            </a:xfrm>
            <a:custGeom>
              <a:avLst/>
              <a:gdLst/>
              <a:ahLst/>
              <a:cxnLst/>
              <a:rect l="l" t="t" r="r" b="b"/>
              <a:pathLst>
                <a:path w="1047" h="2436" extrusionOk="0">
                  <a:moveTo>
                    <a:pt x="593" y="1"/>
                  </a:moveTo>
                  <a:cubicBezTo>
                    <a:pt x="437" y="157"/>
                    <a:pt x="190" y="291"/>
                    <a:pt x="153" y="468"/>
                  </a:cubicBezTo>
                  <a:cubicBezTo>
                    <a:pt x="49" y="932"/>
                    <a:pt x="1" y="1406"/>
                    <a:pt x="12" y="1881"/>
                  </a:cubicBezTo>
                  <a:cubicBezTo>
                    <a:pt x="16" y="2068"/>
                    <a:pt x="222" y="2252"/>
                    <a:pt x="337" y="2436"/>
                  </a:cubicBezTo>
                  <a:cubicBezTo>
                    <a:pt x="520" y="2289"/>
                    <a:pt x="773" y="2174"/>
                    <a:pt x="859" y="1986"/>
                  </a:cubicBezTo>
                  <a:cubicBezTo>
                    <a:pt x="983" y="1711"/>
                    <a:pt x="983" y="1385"/>
                    <a:pt x="1020" y="1166"/>
                  </a:cubicBezTo>
                  <a:cubicBezTo>
                    <a:pt x="1011" y="890"/>
                    <a:pt x="1047" y="690"/>
                    <a:pt x="979" y="533"/>
                  </a:cubicBezTo>
                  <a:cubicBezTo>
                    <a:pt x="896" y="337"/>
                    <a:pt x="727" y="175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6188675" y="2600178"/>
              <a:ext cx="54742" cy="117764"/>
            </a:xfrm>
            <a:custGeom>
              <a:avLst/>
              <a:gdLst/>
              <a:ahLst/>
              <a:cxnLst/>
              <a:rect l="l" t="t" r="r" b="b"/>
              <a:pathLst>
                <a:path w="1362" h="2930" extrusionOk="0">
                  <a:moveTo>
                    <a:pt x="918" y="0"/>
                  </a:moveTo>
                  <a:cubicBezTo>
                    <a:pt x="752" y="193"/>
                    <a:pt x="509" y="358"/>
                    <a:pt x="441" y="578"/>
                  </a:cubicBezTo>
                  <a:cubicBezTo>
                    <a:pt x="257" y="1153"/>
                    <a:pt x="119" y="1742"/>
                    <a:pt x="28" y="2339"/>
                  </a:cubicBezTo>
                  <a:cubicBezTo>
                    <a:pt x="1" y="2516"/>
                    <a:pt x="193" y="2732"/>
                    <a:pt x="285" y="2930"/>
                  </a:cubicBezTo>
                  <a:cubicBezTo>
                    <a:pt x="468" y="2810"/>
                    <a:pt x="756" y="2732"/>
                    <a:pt x="811" y="2572"/>
                  </a:cubicBezTo>
                  <a:cubicBezTo>
                    <a:pt x="1027" y="1971"/>
                    <a:pt x="1164" y="1348"/>
                    <a:pt x="1362" y="623"/>
                  </a:cubicBezTo>
                  <a:cubicBezTo>
                    <a:pt x="1219" y="427"/>
                    <a:pt x="1068" y="216"/>
                    <a:pt x="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6111505" y="2794109"/>
              <a:ext cx="57274" cy="76768"/>
            </a:xfrm>
            <a:custGeom>
              <a:avLst/>
              <a:gdLst/>
              <a:ahLst/>
              <a:cxnLst/>
              <a:rect l="l" t="t" r="r" b="b"/>
              <a:pathLst>
                <a:path w="1425" h="1910" extrusionOk="0">
                  <a:moveTo>
                    <a:pt x="1075" y="1"/>
                  </a:moveTo>
                  <a:cubicBezTo>
                    <a:pt x="986" y="1"/>
                    <a:pt x="871" y="30"/>
                    <a:pt x="844" y="76"/>
                  </a:cubicBezTo>
                  <a:cubicBezTo>
                    <a:pt x="554" y="547"/>
                    <a:pt x="280" y="1038"/>
                    <a:pt x="36" y="1538"/>
                  </a:cubicBezTo>
                  <a:cubicBezTo>
                    <a:pt x="0" y="1611"/>
                    <a:pt x="114" y="1836"/>
                    <a:pt x="211" y="1885"/>
                  </a:cubicBezTo>
                  <a:cubicBezTo>
                    <a:pt x="243" y="1902"/>
                    <a:pt x="290" y="1910"/>
                    <a:pt x="340" y="1910"/>
                  </a:cubicBezTo>
                  <a:cubicBezTo>
                    <a:pt x="443" y="1910"/>
                    <a:pt x="561" y="1878"/>
                    <a:pt x="600" y="1826"/>
                  </a:cubicBezTo>
                  <a:cubicBezTo>
                    <a:pt x="903" y="1409"/>
                    <a:pt x="1168" y="964"/>
                    <a:pt x="1425" y="566"/>
                  </a:cubicBezTo>
                  <a:cubicBezTo>
                    <a:pt x="1311" y="299"/>
                    <a:pt x="1275" y="131"/>
                    <a:pt x="1174" y="25"/>
                  </a:cubicBezTo>
                  <a:cubicBezTo>
                    <a:pt x="1158" y="8"/>
                    <a:pt x="1120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5450331" y="3254156"/>
              <a:ext cx="122145" cy="169371"/>
            </a:xfrm>
            <a:custGeom>
              <a:avLst/>
              <a:gdLst/>
              <a:ahLst/>
              <a:cxnLst/>
              <a:rect l="l" t="t" r="r" b="b"/>
              <a:pathLst>
                <a:path w="3039" h="4214" extrusionOk="0">
                  <a:moveTo>
                    <a:pt x="2714" y="0"/>
                  </a:moveTo>
                  <a:cubicBezTo>
                    <a:pt x="2693" y="0"/>
                    <a:pt x="2674" y="3"/>
                    <a:pt x="2659" y="10"/>
                  </a:cubicBezTo>
                  <a:cubicBezTo>
                    <a:pt x="2379" y="124"/>
                    <a:pt x="2022" y="225"/>
                    <a:pt x="1866" y="455"/>
                  </a:cubicBezTo>
                  <a:cubicBezTo>
                    <a:pt x="1291" y="1272"/>
                    <a:pt x="762" y="2118"/>
                    <a:pt x="280" y="2994"/>
                  </a:cubicBezTo>
                  <a:cubicBezTo>
                    <a:pt x="92" y="3328"/>
                    <a:pt x="88" y="3764"/>
                    <a:pt x="0" y="4158"/>
                  </a:cubicBezTo>
                  <a:lnTo>
                    <a:pt x="152" y="4213"/>
                  </a:lnTo>
                  <a:cubicBezTo>
                    <a:pt x="221" y="4163"/>
                    <a:pt x="307" y="4127"/>
                    <a:pt x="353" y="4062"/>
                  </a:cubicBezTo>
                  <a:cubicBezTo>
                    <a:pt x="1232" y="2876"/>
                    <a:pt x="2104" y="1683"/>
                    <a:pt x="2970" y="482"/>
                  </a:cubicBezTo>
                  <a:cubicBezTo>
                    <a:pt x="3030" y="395"/>
                    <a:pt x="3038" y="212"/>
                    <a:pt x="2989" y="130"/>
                  </a:cubicBezTo>
                  <a:cubicBezTo>
                    <a:pt x="2944" y="62"/>
                    <a:pt x="2807" y="0"/>
                    <a:pt x="27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5490484" y="3384301"/>
              <a:ext cx="73512" cy="238904"/>
            </a:xfrm>
            <a:custGeom>
              <a:avLst/>
              <a:gdLst/>
              <a:ahLst/>
              <a:cxnLst/>
              <a:rect l="l" t="t" r="r" b="b"/>
              <a:pathLst>
                <a:path w="1829" h="5944" extrusionOk="0">
                  <a:moveTo>
                    <a:pt x="1600" y="0"/>
                  </a:moveTo>
                  <a:cubicBezTo>
                    <a:pt x="1500" y="0"/>
                    <a:pt x="1370" y="71"/>
                    <a:pt x="1274" y="132"/>
                  </a:cubicBezTo>
                  <a:cubicBezTo>
                    <a:pt x="1187" y="188"/>
                    <a:pt x="1132" y="302"/>
                    <a:pt x="1082" y="398"/>
                  </a:cubicBezTo>
                  <a:cubicBezTo>
                    <a:pt x="458" y="1659"/>
                    <a:pt x="0" y="2969"/>
                    <a:pt x="188" y="4400"/>
                  </a:cubicBezTo>
                  <a:cubicBezTo>
                    <a:pt x="257" y="4927"/>
                    <a:pt x="537" y="5431"/>
                    <a:pt x="720" y="5944"/>
                  </a:cubicBezTo>
                  <a:cubicBezTo>
                    <a:pt x="792" y="5931"/>
                    <a:pt x="866" y="5912"/>
                    <a:pt x="939" y="5898"/>
                  </a:cubicBezTo>
                  <a:cubicBezTo>
                    <a:pt x="967" y="5801"/>
                    <a:pt x="1036" y="5697"/>
                    <a:pt x="1017" y="5609"/>
                  </a:cubicBezTo>
                  <a:cubicBezTo>
                    <a:pt x="765" y="4248"/>
                    <a:pt x="1082" y="2965"/>
                    <a:pt x="1480" y="1682"/>
                  </a:cubicBezTo>
                  <a:cubicBezTo>
                    <a:pt x="1613" y="1246"/>
                    <a:pt x="1723" y="804"/>
                    <a:pt x="1810" y="357"/>
                  </a:cubicBezTo>
                  <a:cubicBezTo>
                    <a:pt x="1829" y="247"/>
                    <a:pt x="1742" y="41"/>
                    <a:pt x="1654" y="9"/>
                  </a:cubicBezTo>
                  <a:cubicBezTo>
                    <a:pt x="1638" y="3"/>
                    <a:pt x="1619" y="0"/>
                    <a:pt x="1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5396312" y="3501182"/>
              <a:ext cx="55667" cy="225721"/>
            </a:xfrm>
            <a:custGeom>
              <a:avLst/>
              <a:gdLst/>
              <a:ahLst/>
              <a:cxnLst/>
              <a:rect l="l" t="t" r="r" b="b"/>
              <a:pathLst>
                <a:path w="1385" h="5616" extrusionOk="0">
                  <a:moveTo>
                    <a:pt x="1202" y="1"/>
                  </a:moveTo>
                  <a:cubicBezTo>
                    <a:pt x="1050" y="107"/>
                    <a:pt x="821" y="185"/>
                    <a:pt x="766" y="327"/>
                  </a:cubicBezTo>
                  <a:cubicBezTo>
                    <a:pt x="175" y="1821"/>
                    <a:pt x="1" y="3366"/>
                    <a:pt x="339" y="4942"/>
                  </a:cubicBezTo>
                  <a:cubicBezTo>
                    <a:pt x="394" y="5190"/>
                    <a:pt x="629" y="5392"/>
                    <a:pt x="779" y="5616"/>
                  </a:cubicBezTo>
                  <a:cubicBezTo>
                    <a:pt x="844" y="5588"/>
                    <a:pt x="903" y="5561"/>
                    <a:pt x="968" y="5533"/>
                  </a:cubicBezTo>
                  <a:cubicBezTo>
                    <a:pt x="1000" y="5264"/>
                    <a:pt x="1040" y="4997"/>
                    <a:pt x="1063" y="4727"/>
                  </a:cubicBezTo>
                  <a:cubicBezTo>
                    <a:pt x="1169" y="3384"/>
                    <a:pt x="1284" y="2042"/>
                    <a:pt x="1366" y="699"/>
                  </a:cubicBezTo>
                  <a:cubicBezTo>
                    <a:pt x="1385" y="474"/>
                    <a:pt x="1261" y="23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43"/>
          <p:cNvSpPr txBox="1"/>
          <p:nvPr/>
        </p:nvSpPr>
        <p:spPr>
          <a:xfrm>
            <a:off x="939520" y="4203473"/>
            <a:ext cx="22017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Please keep this slide for attribution.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059C3-7A91-0A49-AF13-A533FCBFF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21" y="2936280"/>
            <a:ext cx="2857500" cy="201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F8B24-D3E9-EC44-9014-753180A1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95" y="2025515"/>
            <a:ext cx="2305565" cy="3010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DA7FA-7F1E-0C4F-88C9-3BA0C8D1B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271" y="781575"/>
            <a:ext cx="1727556" cy="1983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562AC-CBD0-EB43-AB6C-B2F79E574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049" y="1437881"/>
            <a:ext cx="1727556" cy="1538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1A0E9-6992-9942-98A2-10F79F732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811" y="3822701"/>
            <a:ext cx="1600200" cy="127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079EB0-D002-8B4C-B91F-882FEDB52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7469" y="1622632"/>
            <a:ext cx="18923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AE2556-DBA9-3E4D-A914-1545243FA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7502" y="2783382"/>
            <a:ext cx="1905000" cy="876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40AC3-8E46-E14C-A57D-9D23F1B5F3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0061" y="40107"/>
            <a:ext cx="1892300" cy="1892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5"/>
          <p:cNvSpPr txBox="1">
            <a:spLocks noGrp="1"/>
          </p:cNvSpPr>
          <p:nvPr>
            <p:ph type="ctrTitle" idx="5"/>
          </p:nvPr>
        </p:nvSpPr>
        <p:spPr>
          <a:xfrm>
            <a:off x="311700" y="757471"/>
            <a:ext cx="85206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Agenda</a:t>
            </a:r>
            <a:endParaRPr sz="4800" dirty="0"/>
          </a:p>
        </p:txBody>
      </p:sp>
      <p:sp>
        <p:nvSpPr>
          <p:cNvPr id="601" name="Google Shape;601;p25"/>
          <p:cNvSpPr/>
          <p:nvPr/>
        </p:nvSpPr>
        <p:spPr>
          <a:xfrm>
            <a:off x="1932973" y="393539"/>
            <a:ext cx="5324355" cy="157729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sp>
        <p:nvSpPr>
          <p:cNvPr id="602" name="Google Shape;602;p25"/>
          <p:cNvSpPr txBox="1">
            <a:spLocks noGrp="1"/>
          </p:cNvSpPr>
          <p:nvPr>
            <p:ph type="title"/>
          </p:nvPr>
        </p:nvSpPr>
        <p:spPr>
          <a:xfrm>
            <a:off x="819455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03" name="Google Shape;603;p25"/>
          <p:cNvSpPr txBox="1">
            <a:spLocks noGrp="1"/>
          </p:cNvSpPr>
          <p:nvPr>
            <p:ph type="title" idx="2"/>
          </p:nvPr>
        </p:nvSpPr>
        <p:spPr>
          <a:xfrm>
            <a:off x="3013610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04" name="Google Shape;604;p25"/>
          <p:cNvSpPr txBox="1">
            <a:spLocks noGrp="1"/>
          </p:cNvSpPr>
          <p:nvPr>
            <p:ph type="title" idx="3"/>
          </p:nvPr>
        </p:nvSpPr>
        <p:spPr>
          <a:xfrm>
            <a:off x="5230917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05" name="Google Shape;605;p25"/>
          <p:cNvSpPr txBox="1">
            <a:spLocks noGrp="1"/>
          </p:cNvSpPr>
          <p:nvPr>
            <p:ph type="title" idx="4"/>
          </p:nvPr>
        </p:nvSpPr>
        <p:spPr>
          <a:xfrm>
            <a:off x="7286177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606" name="Google Shape;606;p25"/>
          <p:cNvSpPr/>
          <p:nvPr/>
        </p:nvSpPr>
        <p:spPr>
          <a:xfrm>
            <a:off x="946867" y="2299488"/>
            <a:ext cx="679403" cy="660921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sp>
        <p:nvSpPr>
          <p:cNvPr id="607" name="Google Shape;607;p25"/>
          <p:cNvSpPr/>
          <p:nvPr/>
        </p:nvSpPr>
        <p:spPr>
          <a:xfrm>
            <a:off x="3141019" y="2299488"/>
            <a:ext cx="679403" cy="660921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sp>
        <p:nvSpPr>
          <p:cNvPr id="608" name="Google Shape;608;p25"/>
          <p:cNvSpPr/>
          <p:nvPr/>
        </p:nvSpPr>
        <p:spPr>
          <a:xfrm>
            <a:off x="5358309" y="2299488"/>
            <a:ext cx="679403" cy="660921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sp>
        <p:nvSpPr>
          <p:cNvPr id="609" name="Google Shape;609;p25"/>
          <p:cNvSpPr/>
          <p:nvPr/>
        </p:nvSpPr>
        <p:spPr>
          <a:xfrm>
            <a:off x="7378827" y="2299488"/>
            <a:ext cx="679403" cy="660921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grpSp>
        <p:nvGrpSpPr>
          <p:cNvPr id="610" name="Google Shape;610;p25"/>
          <p:cNvGrpSpPr/>
          <p:nvPr/>
        </p:nvGrpSpPr>
        <p:grpSpPr>
          <a:xfrm>
            <a:off x="1038242" y="3071100"/>
            <a:ext cx="218918" cy="577215"/>
            <a:chOff x="3270375" y="3436275"/>
            <a:chExt cx="218918" cy="577215"/>
          </a:xfrm>
        </p:grpSpPr>
        <p:sp>
          <p:nvSpPr>
            <p:cNvPr id="611" name="Google Shape;611;p25"/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25"/>
          <p:cNvGrpSpPr/>
          <p:nvPr/>
        </p:nvGrpSpPr>
        <p:grpSpPr>
          <a:xfrm>
            <a:off x="3397199" y="3071100"/>
            <a:ext cx="167058" cy="468473"/>
            <a:chOff x="3593968" y="3125480"/>
            <a:chExt cx="167058" cy="468473"/>
          </a:xfrm>
        </p:grpSpPr>
        <p:sp>
          <p:nvSpPr>
            <p:cNvPr id="614" name="Google Shape;614;p25"/>
            <p:cNvSpPr/>
            <p:nvPr/>
          </p:nvSpPr>
          <p:spPr>
            <a:xfrm>
              <a:off x="3608224" y="3153086"/>
              <a:ext cx="135455" cy="421487"/>
            </a:xfrm>
            <a:custGeom>
              <a:avLst/>
              <a:gdLst/>
              <a:ahLst/>
              <a:cxnLst/>
              <a:rect l="l" t="t" r="r" b="b"/>
              <a:pathLst>
                <a:path w="9254" h="28795" extrusionOk="0">
                  <a:moveTo>
                    <a:pt x="1626" y="0"/>
                  </a:moveTo>
                  <a:cubicBezTo>
                    <a:pt x="1530" y="0"/>
                    <a:pt x="1462" y="93"/>
                    <a:pt x="1412" y="329"/>
                  </a:cubicBezTo>
                  <a:cubicBezTo>
                    <a:pt x="1002" y="2257"/>
                    <a:pt x="1788" y="9706"/>
                    <a:pt x="2031" y="11628"/>
                  </a:cubicBezTo>
                  <a:cubicBezTo>
                    <a:pt x="2255" y="13395"/>
                    <a:pt x="1918" y="14958"/>
                    <a:pt x="2188" y="16724"/>
                  </a:cubicBezTo>
                  <a:cubicBezTo>
                    <a:pt x="2291" y="17397"/>
                    <a:pt x="2201" y="18098"/>
                    <a:pt x="2405" y="18775"/>
                  </a:cubicBezTo>
                  <a:cubicBezTo>
                    <a:pt x="2485" y="19045"/>
                    <a:pt x="2333" y="19433"/>
                    <a:pt x="2228" y="19744"/>
                  </a:cubicBezTo>
                  <a:cubicBezTo>
                    <a:pt x="2114" y="20080"/>
                    <a:pt x="2473" y="20188"/>
                    <a:pt x="2416" y="20574"/>
                  </a:cubicBezTo>
                  <a:cubicBezTo>
                    <a:pt x="2335" y="21106"/>
                    <a:pt x="2258" y="21336"/>
                    <a:pt x="1914" y="21336"/>
                  </a:cubicBezTo>
                  <a:cubicBezTo>
                    <a:pt x="1842" y="21336"/>
                    <a:pt x="1757" y="21326"/>
                    <a:pt x="1659" y="21306"/>
                  </a:cubicBezTo>
                  <a:cubicBezTo>
                    <a:pt x="1329" y="21240"/>
                    <a:pt x="1073" y="21014"/>
                    <a:pt x="742" y="20929"/>
                  </a:cubicBezTo>
                  <a:cubicBezTo>
                    <a:pt x="688" y="20915"/>
                    <a:pt x="641" y="20909"/>
                    <a:pt x="599" y="20909"/>
                  </a:cubicBezTo>
                  <a:cubicBezTo>
                    <a:pt x="343" y="20909"/>
                    <a:pt x="289" y="21146"/>
                    <a:pt x="161" y="21262"/>
                  </a:cubicBezTo>
                  <a:cubicBezTo>
                    <a:pt x="0" y="21413"/>
                    <a:pt x="87" y="21658"/>
                    <a:pt x="262" y="21785"/>
                  </a:cubicBezTo>
                  <a:cubicBezTo>
                    <a:pt x="494" y="21956"/>
                    <a:pt x="615" y="22220"/>
                    <a:pt x="673" y="22487"/>
                  </a:cubicBezTo>
                  <a:cubicBezTo>
                    <a:pt x="873" y="23397"/>
                    <a:pt x="1477" y="24091"/>
                    <a:pt x="1683" y="24992"/>
                  </a:cubicBezTo>
                  <a:cubicBezTo>
                    <a:pt x="1716" y="25136"/>
                    <a:pt x="1805" y="25235"/>
                    <a:pt x="1925" y="25273"/>
                  </a:cubicBezTo>
                  <a:cubicBezTo>
                    <a:pt x="2145" y="25344"/>
                    <a:pt x="2272" y="25577"/>
                    <a:pt x="2312" y="25741"/>
                  </a:cubicBezTo>
                  <a:cubicBezTo>
                    <a:pt x="2514" y="26561"/>
                    <a:pt x="3100" y="27062"/>
                    <a:pt x="3552" y="27664"/>
                  </a:cubicBezTo>
                  <a:cubicBezTo>
                    <a:pt x="3716" y="27883"/>
                    <a:pt x="3935" y="27996"/>
                    <a:pt x="4030" y="28335"/>
                  </a:cubicBezTo>
                  <a:cubicBezTo>
                    <a:pt x="4113" y="28630"/>
                    <a:pt x="4368" y="28795"/>
                    <a:pt x="4619" y="28795"/>
                  </a:cubicBezTo>
                  <a:cubicBezTo>
                    <a:pt x="4769" y="28795"/>
                    <a:pt x="4917" y="28735"/>
                    <a:pt x="5024" y="28609"/>
                  </a:cubicBezTo>
                  <a:cubicBezTo>
                    <a:pt x="5484" y="28072"/>
                    <a:pt x="5931" y="27502"/>
                    <a:pt x="6307" y="26907"/>
                  </a:cubicBezTo>
                  <a:cubicBezTo>
                    <a:pt x="6811" y="26112"/>
                    <a:pt x="7333" y="25316"/>
                    <a:pt x="7715" y="24420"/>
                  </a:cubicBezTo>
                  <a:cubicBezTo>
                    <a:pt x="8052" y="23630"/>
                    <a:pt x="8394" y="22838"/>
                    <a:pt x="8659" y="22018"/>
                  </a:cubicBezTo>
                  <a:cubicBezTo>
                    <a:pt x="8737" y="21785"/>
                    <a:pt x="8897" y="21426"/>
                    <a:pt x="9028" y="21066"/>
                  </a:cubicBezTo>
                  <a:cubicBezTo>
                    <a:pt x="9153" y="20718"/>
                    <a:pt x="9254" y="20370"/>
                    <a:pt x="9227" y="20130"/>
                  </a:cubicBezTo>
                  <a:cubicBezTo>
                    <a:pt x="9183" y="19737"/>
                    <a:pt x="9050" y="19601"/>
                    <a:pt x="8871" y="19601"/>
                  </a:cubicBezTo>
                  <a:cubicBezTo>
                    <a:pt x="8471" y="19601"/>
                    <a:pt x="7838" y="20283"/>
                    <a:pt x="7453" y="20283"/>
                  </a:cubicBezTo>
                  <a:cubicBezTo>
                    <a:pt x="7410" y="20283"/>
                    <a:pt x="7371" y="20274"/>
                    <a:pt x="7335" y="20256"/>
                  </a:cubicBezTo>
                  <a:cubicBezTo>
                    <a:pt x="6919" y="20042"/>
                    <a:pt x="7003" y="18802"/>
                    <a:pt x="6983" y="18445"/>
                  </a:cubicBezTo>
                  <a:cubicBezTo>
                    <a:pt x="6886" y="16677"/>
                    <a:pt x="6956" y="14897"/>
                    <a:pt x="7217" y="13145"/>
                  </a:cubicBezTo>
                  <a:cubicBezTo>
                    <a:pt x="7427" y="11735"/>
                    <a:pt x="7828" y="5225"/>
                    <a:pt x="8103" y="3823"/>
                  </a:cubicBezTo>
                  <a:cubicBezTo>
                    <a:pt x="8295" y="2842"/>
                    <a:pt x="7891" y="1508"/>
                    <a:pt x="7919" y="493"/>
                  </a:cubicBezTo>
                  <a:cubicBezTo>
                    <a:pt x="7924" y="346"/>
                    <a:pt x="8217" y="198"/>
                    <a:pt x="7975" y="51"/>
                  </a:cubicBezTo>
                  <a:cubicBezTo>
                    <a:pt x="7921" y="17"/>
                    <a:pt x="7848" y="3"/>
                    <a:pt x="7773" y="3"/>
                  </a:cubicBezTo>
                  <a:cubicBezTo>
                    <a:pt x="7685" y="3"/>
                    <a:pt x="7592" y="22"/>
                    <a:pt x="7518" y="53"/>
                  </a:cubicBezTo>
                  <a:cubicBezTo>
                    <a:pt x="6784" y="356"/>
                    <a:pt x="6307" y="1048"/>
                    <a:pt x="5780" y="1627"/>
                  </a:cubicBezTo>
                  <a:cubicBezTo>
                    <a:pt x="5432" y="2010"/>
                    <a:pt x="5136" y="2250"/>
                    <a:pt x="4798" y="2250"/>
                  </a:cubicBezTo>
                  <a:cubicBezTo>
                    <a:pt x="4622" y="2250"/>
                    <a:pt x="4435" y="2185"/>
                    <a:pt x="4223" y="2041"/>
                  </a:cubicBezTo>
                  <a:cubicBezTo>
                    <a:pt x="3530" y="1569"/>
                    <a:pt x="2896" y="990"/>
                    <a:pt x="2239" y="454"/>
                  </a:cubicBezTo>
                  <a:cubicBezTo>
                    <a:pt x="2108" y="347"/>
                    <a:pt x="1997" y="212"/>
                    <a:pt x="1863" y="113"/>
                  </a:cubicBezTo>
                  <a:cubicBezTo>
                    <a:pt x="1768" y="43"/>
                    <a:pt x="1691" y="0"/>
                    <a:pt x="162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5"/>
            <p:cNvSpPr/>
            <p:nvPr/>
          </p:nvSpPr>
          <p:spPr>
            <a:xfrm>
              <a:off x="3593968" y="3125480"/>
              <a:ext cx="167058" cy="468473"/>
            </a:xfrm>
            <a:custGeom>
              <a:avLst/>
              <a:gdLst/>
              <a:ahLst/>
              <a:cxnLst/>
              <a:rect l="l" t="t" r="r" b="b"/>
              <a:pathLst>
                <a:path w="11413" h="32005" extrusionOk="0">
                  <a:moveTo>
                    <a:pt x="2602" y="1887"/>
                  </a:moveTo>
                  <a:cubicBezTo>
                    <a:pt x="2667" y="1887"/>
                    <a:pt x="2745" y="1930"/>
                    <a:pt x="2839" y="2000"/>
                  </a:cubicBezTo>
                  <a:cubicBezTo>
                    <a:pt x="2973" y="2099"/>
                    <a:pt x="3085" y="2233"/>
                    <a:pt x="3214" y="2341"/>
                  </a:cubicBezTo>
                  <a:cubicBezTo>
                    <a:pt x="3872" y="2877"/>
                    <a:pt x="4505" y="3455"/>
                    <a:pt x="5199" y="3928"/>
                  </a:cubicBezTo>
                  <a:cubicBezTo>
                    <a:pt x="5410" y="4073"/>
                    <a:pt x="5598" y="4138"/>
                    <a:pt x="5773" y="4138"/>
                  </a:cubicBezTo>
                  <a:cubicBezTo>
                    <a:pt x="6112" y="4138"/>
                    <a:pt x="6408" y="3897"/>
                    <a:pt x="6756" y="3513"/>
                  </a:cubicBezTo>
                  <a:cubicBezTo>
                    <a:pt x="7282" y="2934"/>
                    <a:pt x="7761" y="2243"/>
                    <a:pt x="8495" y="1940"/>
                  </a:cubicBezTo>
                  <a:cubicBezTo>
                    <a:pt x="8569" y="1909"/>
                    <a:pt x="8662" y="1890"/>
                    <a:pt x="8750" y="1890"/>
                  </a:cubicBezTo>
                  <a:cubicBezTo>
                    <a:pt x="8825" y="1890"/>
                    <a:pt x="8897" y="1904"/>
                    <a:pt x="8950" y="1937"/>
                  </a:cubicBezTo>
                  <a:cubicBezTo>
                    <a:pt x="9192" y="2086"/>
                    <a:pt x="8899" y="2233"/>
                    <a:pt x="8895" y="2380"/>
                  </a:cubicBezTo>
                  <a:cubicBezTo>
                    <a:pt x="8861" y="3579"/>
                    <a:pt x="8508" y="4733"/>
                    <a:pt x="8427" y="5935"/>
                  </a:cubicBezTo>
                  <a:cubicBezTo>
                    <a:pt x="8314" y="7634"/>
                    <a:pt x="8258" y="9328"/>
                    <a:pt x="8267" y="11029"/>
                  </a:cubicBezTo>
                  <a:cubicBezTo>
                    <a:pt x="8276" y="12342"/>
                    <a:pt x="8386" y="13728"/>
                    <a:pt x="8192" y="15032"/>
                  </a:cubicBezTo>
                  <a:cubicBezTo>
                    <a:pt x="8007" y="16265"/>
                    <a:pt x="7695" y="17615"/>
                    <a:pt x="7703" y="18863"/>
                  </a:cubicBezTo>
                  <a:cubicBezTo>
                    <a:pt x="7711" y="19894"/>
                    <a:pt x="7810" y="20924"/>
                    <a:pt x="7786" y="21975"/>
                  </a:cubicBezTo>
                  <a:cubicBezTo>
                    <a:pt x="7783" y="22155"/>
                    <a:pt x="7789" y="22362"/>
                    <a:pt x="7924" y="22483"/>
                  </a:cubicBezTo>
                  <a:cubicBezTo>
                    <a:pt x="7952" y="22507"/>
                    <a:pt x="7990" y="22518"/>
                    <a:pt x="8035" y="22518"/>
                  </a:cubicBezTo>
                  <a:cubicBezTo>
                    <a:pt x="8327" y="22518"/>
                    <a:pt x="8933" y="22076"/>
                    <a:pt x="9144" y="22031"/>
                  </a:cubicBezTo>
                  <a:cubicBezTo>
                    <a:pt x="9306" y="21996"/>
                    <a:pt x="9441" y="21976"/>
                    <a:pt x="9551" y="21976"/>
                  </a:cubicBezTo>
                  <a:cubicBezTo>
                    <a:pt x="9931" y="21976"/>
                    <a:pt x="10016" y="22216"/>
                    <a:pt x="9911" y="22919"/>
                  </a:cubicBezTo>
                  <a:cubicBezTo>
                    <a:pt x="9645" y="24075"/>
                    <a:pt x="9169" y="25188"/>
                    <a:pt x="8690" y="26308"/>
                  </a:cubicBezTo>
                  <a:cubicBezTo>
                    <a:pt x="8308" y="27203"/>
                    <a:pt x="7788" y="27999"/>
                    <a:pt x="7283" y="28793"/>
                  </a:cubicBezTo>
                  <a:cubicBezTo>
                    <a:pt x="6907" y="29389"/>
                    <a:pt x="6460" y="29959"/>
                    <a:pt x="6001" y="30497"/>
                  </a:cubicBezTo>
                  <a:cubicBezTo>
                    <a:pt x="5893" y="30622"/>
                    <a:pt x="5745" y="30682"/>
                    <a:pt x="5595" y="30682"/>
                  </a:cubicBezTo>
                  <a:cubicBezTo>
                    <a:pt x="5345" y="30682"/>
                    <a:pt x="5089" y="30517"/>
                    <a:pt x="5006" y="30222"/>
                  </a:cubicBezTo>
                  <a:cubicBezTo>
                    <a:pt x="4912" y="29883"/>
                    <a:pt x="4693" y="29770"/>
                    <a:pt x="4528" y="29551"/>
                  </a:cubicBezTo>
                  <a:cubicBezTo>
                    <a:pt x="4075" y="28949"/>
                    <a:pt x="3489" y="28448"/>
                    <a:pt x="3287" y="27628"/>
                  </a:cubicBezTo>
                  <a:cubicBezTo>
                    <a:pt x="3248" y="27464"/>
                    <a:pt x="3120" y="27231"/>
                    <a:pt x="2900" y="27160"/>
                  </a:cubicBezTo>
                  <a:cubicBezTo>
                    <a:pt x="2780" y="27122"/>
                    <a:pt x="2691" y="27023"/>
                    <a:pt x="2658" y="26879"/>
                  </a:cubicBezTo>
                  <a:cubicBezTo>
                    <a:pt x="2452" y="25978"/>
                    <a:pt x="1849" y="25284"/>
                    <a:pt x="1650" y="24374"/>
                  </a:cubicBezTo>
                  <a:cubicBezTo>
                    <a:pt x="1591" y="24107"/>
                    <a:pt x="1470" y="23843"/>
                    <a:pt x="1237" y="23672"/>
                  </a:cubicBezTo>
                  <a:cubicBezTo>
                    <a:pt x="1063" y="23545"/>
                    <a:pt x="975" y="23300"/>
                    <a:pt x="1137" y="23150"/>
                  </a:cubicBezTo>
                  <a:cubicBezTo>
                    <a:pt x="1265" y="23033"/>
                    <a:pt x="1318" y="22796"/>
                    <a:pt x="1575" y="22796"/>
                  </a:cubicBezTo>
                  <a:cubicBezTo>
                    <a:pt x="1616" y="22796"/>
                    <a:pt x="1663" y="22802"/>
                    <a:pt x="1717" y="22816"/>
                  </a:cubicBezTo>
                  <a:cubicBezTo>
                    <a:pt x="2048" y="22902"/>
                    <a:pt x="2304" y="23126"/>
                    <a:pt x="2633" y="23193"/>
                  </a:cubicBezTo>
                  <a:cubicBezTo>
                    <a:pt x="2690" y="23205"/>
                    <a:pt x="2743" y="23210"/>
                    <a:pt x="2792" y="23210"/>
                  </a:cubicBezTo>
                  <a:cubicBezTo>
                    <a:pt x="3473" y="23210"/>
                    <a:pt x="3401" y="22168"/>
                    <a:pt x="3363" y="21677"/>
                  </a:cubicBezTo>
                  <a:cubicBezTo>
                    <a:pt x="3286" y="20661"/>
                    <a:pt x="3318" y="19620"/>
                    <a:pt x="3164" y="18610"/>
                  </a:cubicBezTo>
                  <a:cubicBezTo>
                    <a:pt x="2893" y="16844"/>
                    <a:pt x="3231" y="15282"/>
                    <a:pt x="3008" y="13515"/>
                  </a:cubicBezTo>
                  <a:cubicBezTo>
                    <a:pt x="2765" y="11593"/>
                    <a:pt x="1977" y="4143"/>
                    <a:pt x="2387" y="2216"/>
                  </a:cubicBezTo>
                  <a:cubicBezTo>
                    <a:pt x="2437" y="1980"/>
                    <a:pt x="2505" y="1887"/>
                    <a:pt x="2602" y="1887"/>
                  </a:cubicBezTo>
                  <a:close/>
                  <a:moveTo>
                    <a:pt x="9556" y="0"/>
                  </a:moveTo>
                  <a:cubicBezTo>
                    <a:pt x="9433" y="0"/>
                    <a:pt x="9294" y="15"/>
                    <a:pt x="9138" y="44"/>
                  </a:cubicBezTo>
                  <a:cubicBezTo>
                    <a:pt x="8730" y="118"/>
                    <a:pt x="8515" y="425"/>
                    <a:pt x="8175" y="551"/>
                  </a:cubicBezTo>
                  <a:cubicBezTo>
                    <a:pt x="7326" y="866"/>
                    <a:pt x="6723" y="1652"/>
                    <a:pt x="6121" y="2312"/>
                  </a:cubicBezTo>
                  <a:cubicBezTo>
                    <a:pt x="5895" y="2558"/>
                    <a:pt x="5727" y="2637"/>
                    <a:pt x="5563" y="2637"/>
                  </a:cubicBezTo>
                  <a:cubicBezTo>
                    <a:pt x="5414" y="2637"/>
                    <a:pt x="5267" y="2571"/>
                    <a:pt x="5081" y="2509"/>
                  </a:cubicBezTo>
                  <a:cubicBezTo>
                    <a:pt x="4706" y="2385"/>
                    <a:pt x="4820" y="1824"/>
                    <a:pt x="4493" y="1735"/>
                  </a:cubicBezTo>
                  <a:cubicBezTo>
                    <a:pt x="3732" y="1530"/>
                    <a:pt x="2829" y="143"/>
                    <a:pt x="1886" y="143"/>
                  </a:cubicBezTo>
                  <a:cubicBezTo>
                    <a:pt x="1758" y="143"/>
                    <a:pt x="1628" y="169"/>
                    <a:pt x="1498" y="227"/>
                  </a:cubicBezTo>
                  <a:cubicBezTo>
                    <a:pt x="598" y="631"/>
                    <a:pt x="1170" y="4455"/>
                    <a:pt x="1280" y="5217"/>
                  </a:cubicBezTo>
                  <a:cubicBezTo>
                    <a:pt x="1327" y="5548"/>
                    <a:pt x="1431" y="5945"/>
                    <a:pt x="1338" y="6265"/>
                  </a:cubicBezTo>
                  <a:cubicBezTo>
                    <a:pt x="1056" y="7244"/>
                    <a:pt x="1723" y="13658"/>
                    <a:pt x="1789" y="14585"/>
                  </a:cubicBezTo>
                  <a:cubicBezTo>
                    <a:pt x="1880" y="15860"/>
                    <a:pt x="1795" y="17156"/>
                    <a:pt x="2028" y="18440"/>
                  </a:cubicBezTo>
                  <a:cubicBezTo>
                    <a:pt x="2159" y="19151"/>
                    <a:pt x="2117" y="20002"/>
                    <a:pt x="2079" y="20796"/>
                  </a:cubicBezTo>
                  <a:cubicBezTo>
                    <a:pt x="2040" y="21650"/>
                    <a:pt x="2073" y="21651"/>
                    <a:pt x="1270" y="21657"/>
                  </a:cubicBezTo>
                  <a:cubicBezTo>
                    <a:pt x="188" y="21665"/>
                    <a:pt x="51" y="21988"/>
                    <a:pt x="23" y="23118"/>
                  </a:cubicBezTo>
                  <a:cubicBezTo>
                    <a:pt x="1" y="24013"/>
                    <a:pt x="423" y="24681"/>
                    <a:pt x="682" y="25366"/>
                  </a:cubicBezTo>
                  <a:cubicBezTo>
                    <a:pt x="1067" y="26381"/>
                    <a:pt x="1569" y="27401"/>
                    <a:pt x="2230" y="28269"/>
                  </a:cubicBezTo>
                  <a:cubicBezTo>
                    <a:pt x="2265" y="28315"/>
                    <a:pt x="2381" y="28235"/>
                    <a:pt x="2381" y="28391"/>
                  </a:cubicBezTo>
                  <a:cubicBezTo>
                    <a:pt x="2384" y="29055"/>
                    <a:pt x="2900" y="29414"/>
                    <a:pt x="3187" y="29877"/>
                  </a:cubicBezTo>
                  <a:cubicBezTo>
                    <a:pt x="3480" y="30350"/>
                    <a:pt x="3870" y="30798"/>
                    <a:pt x="4241" y="31233"/>
                  </a:cubicBezTo>
                  <a:cubicBezTo>
                    <a:pt x="4512" y="31552"/>
                    <a:pt x="5134" y="32005"/>
                    <a:pt x="5537" y="32005"/>
                  </a:cubicBezTo>
                  <a:cubicBezTo>
                    <a:pt x="5584" y="32005"/>
                    <a:pt x="5628" y="31998"/>
                    <a:pt x="5669" y="31985"/>
                  </a:cubicBezTo>
                  <a:cubicBezTo>
                    <a:pt x="6626" y="31669"/>
                    <a:pt x="7261" y="30803"/>
                    <a:pt x="7778" y="29997"/>
                  </a:cubicBezTo>
                  <a:cubicBezTo>
                    <a:pt x="8137" y="29435"/>
                    <a:pt x="8458" y="28721"/>
                    <a:pt x="8877" y="28263"/>
                  </a:cubicBezTo>
                  <a:cubicBezTo>
                    <a:pt x="9630" y="27440"/>
                    <a:pt x="9860" y="26360"/>
                    <a:pt x="10369" y="25432"/>
                  </a:cubicBezTo>
                  <a:cubicBezTo>
                    <a:pt x="10805" y="24641"/>
                    <a:pt x="11003" y="23650"/>
                    <a:pt x="11137" y="22722"/>
                  </a:cubicBezTo>
                  <a:cubicBezTo>
                    <a:pt x="11208" y="22229"/>
                    <a:pt x="11412" y="21616"/>
                    <a:pt x="10902" y="21117"/>
                  </a:cubicBezTo>
                  <a:cubicBezTo>
                    <a:pt x="10564" y="20786"/>
                    <a:pt x="10253" y="20564"/>
                    <a:pt x="9893" y="20564"/>
                  </a:cubicBezTo>
                  <a:cubicBezTo>
                    <a:pt x="9691" y="20564"/>
                    <a:pt x="9474" y="20634"/>
                    <a:pt x="9227" y="20794"/>
                  </a:cubicBezTo>
                  <a:cubicBezTo>
                    <a:pt x="9125" y="20860"/>
                    <a:pt x="9033" y="20890"/>
                    <a:pt x="8953" y="20890"/>
                  </a:cubicBezTo>
                  <a:cubicBezTo>
                    <a:pt x="8746" y="20890"/>
                    <a:pt x="8629" y="20686"/>
                    <a:pt x="8673" y="20382"/>
                  </a:cubicBezTo>
                  <a:cubicBezTo>
                    <a:pt x="9304" y="16428"/>
                    <a:pt x="9541" y="12462"/>
                    <a:pt x="9722" y="8463"/>
                  </a:cubicBezTo>
                  <a:cubicBezTo>
                    <a:pt x="9783" y="7118"/>
                    <a:pt x="9834" y="5773"/>
                    <a:pt x="9873" y="4428"/>
                  </a:cubicBezTo>
                  <a:cubicBezTo>
                    <a:pt x="9905" y="3346"/>
                    <a:pt x="10182" y="2376"/>
                    <a:pt x="10234" y="1316"/>
                  </a:cubicBezTo>
                  <a:cubicBezTo>
                    <a:pt x="10400" y="380"/>
                    <a:pt x="10179" y="0"/>
                    <a:pt x="9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25"/>
          <p:cNvGrpSpPr/>
          <p:nvPr/>
        </p:nvGrpSpPr>
        <p:grpSpPr>
          <a:xfrm>
            <a:off x="5581437" y="3071100"/>
            <a:ext cx="233161" cy="539699"/>
            <a:chOff x="5349941" y="3093980"/>
            <a:chExt cx="233161" cy="539699"/>
          </a:xfrm>
        </p:grpSpPr>
        <p:sp>
          <p:nvSpPr>
            <p:cNvPr id="617" name="Google Shape;617;p25"/>
            <p:cNvSpPr/>
            <p:nvPr/>
          </p:nvSpPr>
          <p:spPr>
            <a:xfrm>
              <a:off x="5349941" y="3093980"/>
              <a:ext cx="233161" cy="539699"/>
            </a:xfrm>
            <a:custGeom>
              <a:avLst/>
              <a:gdLst/>
              <a:ahLst/>
              <a:cxnLst/>
              <a:rect l="l" t="t" r="r" b="b"/>
              <a:pathLst>
                <a:path w="15929" h="36871" extrusionOk="0">
                  <a:moveTo>
                    <a:pt x="12927" y="1310"/>
                  </a:moveTo>
                  <a:cubicBezTo>
                    <a:pt x="13059" y="1310"/>
                    <a:pt x="13190" y="1410"/>
                    <a:pt x="13270" y="1603"/>
                  </a:cubicBezTo>
                  <a:cubicBezTo>
                    <a:pt x="14037" y="3447"/>
                    <a:pt x="14481" y="5410"/>
                    <a:pt x="14579" y="7405"/>
                  </a:cubicBezTo>
                  <a:cubicBezTo>
                    <a:pt x="14631" y="8401"/>
                    <a:pt x="14727" y="9404"/>
                    <a:pt x="14650" y="10394"/>
                  </a:cubicBezTo>
                  <a:cubicBezTo>
                    <a:pt x="14570" y="11450"/>
                    <a:pt x="14306" y="12494"/>
                    <a:pt x="14131" y="13546"/>
                  </a:cubicBezTo>
                  <a:cubicBezTo>
                    <a:pt x="13982" y="14438"/>
                    <a:pt x="13803" y="15329"/>
                    <a:pt x="13656" y="16221"/>
                  </a:cubicBezTo>
                  <a:cubicBezTo>
                    <a:pt x="13593" y="16615"/>
                    <a:pt x="13280" y="17030"/>
                    <a:pt x="13228" y="17476"/>
                  </a:cubicBezTo>
                  <a:cubicBezTo>
                    <a:pt x="13137" y="18254"/>
                    <a:pt x="12729" y="18969"/>
                    <a:pt x="12744" y="19765"/>
                  </a:cubicBezTo>
                  <a:cubicBezTo>
                    <a:pt x="12748" y="19962"/>
                    <a:pt x="12605" y="20084"/>
                    <a:pt x="12506" y="20227"/>
                  </a:cubicBezTo>
                  <a:cubicBezTo>
                    <a:pt x="12152" y="20745"/>
                    <a:pt x="12117" y="21370"/>
                    <a:pt x="11878" y="21917"/>
                  </a:cubicBezTo>
                  <a:cubicBezTo>
                    <a:pt x="11669" y="22395"/>
                    <a:pt x="11403" y="22852"/>
                    <a:pt x="11197" y="23339"/>
                  </a:cubicBezTo>
                  <a:cubicBezTo>
                    <a:pt x="10774" y="24333"/>
                    <a:pt x="10336" y="25329"/>
                    <a:pt x="9801" y="26271"/>
                  </a:cubicBezTo>
                  <a:cubicBezTo>
                    <a:pt x="9476" y="26843"/>
                    <a:pt x="9152" y="27421"/>
                    <a:pt x="8703" y="27949"/>
                  </a:cubicBezTo>
                  <a:cubicBezTo>
                    <a:pt x="8295" y="28429"/>
                    <a:pt x="8018" y="29096"/>
                    <a:pt x="7980" y="29777"/>
                  </a:cubicBezTo>
                  <a:cubicBezTo>
                    <a:pt x="7976" y="29848"/>
                    <a:pt x="8039" y="29955"/>
                    <a:pt x="8103" y="29991"/>
                  </a:cubicBezTo>
                  <a:cubicBezTo>
                    <a:pt x="8653" y="30287"/>
                    <a:pt x="9265" y="30417"/>
                    <a:pt x="9863" y="30417"/>
                  </a:cubicBezTo>
                  <a:cubicBezTo>
                    <a:pt x="10029" y="30417"/>
                    <a:pt x="10194" y="30407"/>
                    <a:pt x="10356" y="30388"/>
                  </a:cubicBezTo>
                  <a:cubicBezTo>
                    <a:pt x="10403" y="30382"/>
                    <a:pt x="10446" y="30380"/>
                    <a:pt x="10486" y="30380"/>
                  </a:cubicBezTo>
                  <a:cubicBezTo>
                    <a:pt x="10845" y="30380"/>
                    <a:pt x="10963" y="30592"/>
                    <a:pt x="11120" y="30749"/>
                  </a:cubicBezTo>
                  <a:cubicBezTo>
                    <a:pt x="11379" y="31008"/>
                    <a:pt x="11197" y="31415"/>
                    <a:pt x="11012" y="31581"/>
                  </a:cubicBezTo>
                  <a:cubicBezTo>
                    <a:pt x="10601" y="31950"/>
                    <a:pt x="10266" y="32382"/>
                    <a:pt x="9933" y="32794"/>
                  </a:cubicBezTo>
                  <a:cubicBezTo>
                    <a:pt x="9462" y="33377"/>
                    <a:pt x="8653" y="33346"/>
                    <a:pt x="8173" y="33865"/>
                  </a:cubicBezTo>
                  <a:cubicBezTo>
                    <a:pt x="7504" y="34590"/>
                    <a:pt x="6473" y="34738"/>
                    <a:pt x="5638" y="35201"/>
                  </a:cubicBezTo>
                  <a:cubicBezTo>
                    <a:pt x="5236" y="35424"/>
                    <a:pt x="4663" y="35606"/>
                    <a:pt x="4139" y="35715"/>
                  </a:cubicBezTo>
                  <a:cubicBezTo>
                    <a:pt x="4051" y="35733"/>
                    <a:pt x="3965" y="35742"/>
                    <a:pt x="3882" y="35742"/>
                  </a:cubicBezTo>
                  <a:cubicBezTo>
                    <a:pt x="3305" y="35742"/>
                    <a:pt x="2864" y="35319"/>
                    <a:pt x="2635" y="34737"/>
                  </a:cubicBezTo>
                  <a:cubicBezTo>
                    <a:pt x="2359" y="34039"/>
                    <a:pt x="2036" y="33360"/>
                    <a:pt x="1840" y="32632"/>
                  </a:cubicBezTo>
                  <a:cubicBezTo>
                    <a:pt x="1529" y="31483"/>
                    <a:pt x="1307" y="30321"/>
                    <a:pt x="1148" y="29146"/>
                  </a:cubicBezTo>
                  <a:cubicBezTo>
                    <a:pt x="1174" y="28775"/>
                    <a:pt x="1008" y="28419"/>
                    <a:pt x="1097" y="28043"/>
                  </a:cubicBezTo>
                  <a:cubicBezTo>
                    <a:pt x="1157" y="27799"/>
                    <a:pt x="1142" y="27603"/>
                    <a:pt x="1483" y="27443"/>
                  </a:cubicBezTo>
                  <a:cubicBezTo>
                    <a:pt x="1591" y="27393"/>
                    <a:pt x="1677" y="27372"/>
                    <a:pt x="1749" y="27372"/>
                  </a:cubicBezTo>
                  <a:cubicBezTo>
                    <a:pt x="1929" y="27372"/>
                    <a:pt x="2027" y="27499"/>
                    <a:pt x="2173" y="27605"/>
                  </a:cubicBezTo>
                  <a:cubicBezTo>
                    <a:pt x="2562" y="27884"/>
                    <a:pt x="2989" y="28107"/>
                    <a:pt x="3305" y="28491"/>
                  </a:cubicBezTo>
                  <a:cubicBezTo>
                    <a:pt x="3370" y="28570"/>
                    <a:pt x="3467" y="28604"/>
                    <a:pt x="3578" y="28604"/>
                  </a:cubicBezTo>
                  <a:cubicBezTo>
                    <a:pt x="3907" y="28604"/>
                    <a:pt x="4366" y="28308"/>
                    <a:pt x="4536" y="27980"/>
                  </a:cubicBezTo>
                  <a:cubicBezTo>
                    <a:pt x="4977" y="27132"/>
                    <a:pt x="5231" y="26216"/>
                    <a:pt x="5696" y="25369"/>
                  </a:cubicBezTo>
                  <a:cubicBezTo>
                    <a:pt x="5998" y="24820"/>
                    <a:pt x="6213" y="24169"/>
                    <a:pt x="6373" y="23540"/>
                  </a:cubicBezTo>
                  <a:cubicBezTo>
                    <a:pt x="6578" y="22733"/>
                    <a:pt x="6987" y="21995"/>
                    <a:pt x="7202" y="21198"/>
                  </a:cubicBezTo>
                  <a:cubicBezTo>
                    <a:pt x="7513" y="20044"/>
                    <a:pt x="7832" y="18890"/>
                    <a:pt x="8063" y="17721"/>
                  </a:cubicBezTo>
                  <a:cubicBezTo>
                    <a:pt x="8290" y="16565"/>
                    <a:pt x="8346" y="15382"/>
                    <a:pt x="8548" y="14217"/>
                  </a:cubicBezTo>
                  <a:cubicBezTo>
                    <a:pt x="8669" y="13519"/>
                    <a:pt x="8479" y="12782"/>
                    <a:pt x="8636" y="12077"/>
                  </a:cubicBezTo>
                  <a:cubicBezTo>
                    <a:pt x="8845" y="11130"/>
                    <a:pt x="8470" y="10201"/>
                    <a:pt x="8591" y="9254"/>
                  </a:cubicBezTo>
                  <a:cubicBezTo>
                    <a:pt x="8628" y="8964"/>
                    <a:pt x="8495" y="8640"/>
                    <a:pt x="8393" y="8347"/>
                  </a:cubicBezTo>
                  <a:cubicBezTo>
                    <a:pt x="8063" y="7404"/>
                    <a:pt x="8069" y="6405"/>
                    <a:pt x="7855" y="5440"/>
                  </a:cubicBezTo>
                  <a:cubicBezTo>
                    <a:pt x="7688" y="4686"/>
                    <a:pt x="7361" y="3983"/>
                    <a:pt x="7190" y="3230"/>
                  </a:cubicBezTo>
                  <a:cubicBezTo>
                    <a:pt x="7114" y="2892"/>
                    <a:pt x="7181" y="2640"/>
                    <a:pt x="7353" y="2457"/>
                  </a:cubicBezTo>
                  <a:cubicBezTo>
                    <a:pt x="7403" y="2403"/>
                    <a:pt x="7456" y="2383"/>
                    <a:pt x="7508" y="2383"/>
                  </a:cubicBezTo>
                  <a:cubicBezTo>
                    <a:pt x="7677" y="2383"/>
                    <a:pt x="7848" y="2592"/>
                    <a:pt x="7955" y="2592"/>
                  </a:cubicBezTo>
                  <a:cubicBezTo>
                    <a:pt x="7956" y="2592"/>
                    <a:pt x="7956" y="2592"/>
                    <a:pt x="7957" y="2592"/>
                  </a:cubicBezTo>
                  <a:cubicBezTo>
                    <a:pt x="7962" y="2592"/>
                    <a:pt x="7967" y="2592"/>
                    <a:pt x="7972" y="2592"/>
                  </a:cubicBezTo>
                  <a:cubicBezTo>
                    <a:pt x="8540" y="2592"/>
                    <a:pt x="8708" y="3323"/>
                    <a:pt x="9238" y="3323"/>
                  </a:cubicBezTo>
                  <a:cubicBezTo>
                    <a:pt x="9303" y="3323"/>
                    <a:pt x="9374" y="3311"/>
                    <a:pt x="9453" y="3286"/>
                  </a:cubicBezTo>
                  <a:lnTo>
                    <a:pt x="9453" y="3286"/>
                  </a:lnTo>
                  <a:cubicBezTo>
                    <a:pt x="9313" y="3820"/>
                    <a:pt x="10190" y="3615"/>
                    <a:pt x="10117" y="4113"/>
                  </a:cubicBezTo>
                  <a:cubicBezTo>
                    <a:pt x="10115" y="4128"/>
                    <a:pt x="10277" y="4185"/>
                    <a:pt x="10364" y="4186"/>
                  </a:cubicBezTo>
                  <a:cubicBezTo>
                    <a:pt x="10367" y="4186"/>
                    <a:pt x="10369" y="4186"/>
                    <a:pt x="10372" y="4186"/>
                  </a:cubicBezTo>
                  <a:cubicBezTo>
                    <a:pt x="10862" y="4186"/>
                    <a:pt x="11564" y="3564"/>
                    <a:pt x="11752" y="3116"/>
                  </a:cubicBezTo>
                  <a:cubicBezTo>
                    <a:pt x="11995" y="2544"/>
                    <a:pt x="12296" y="1996"/>
                    <a:pt x="12647" y="1484"/>
                  </a:cubicBezTo>
                  <a:cubicBezTo>
                    <a:pt x="12727" y="1367"/>
                    <a:pt x="12827" y="1310"/>
                    <a:pt x="12927" y="1310"/>
                  </a:cubicBezTo>
                  <a:close/>
                  <a:moveTo>
                    <a:pt x="12887" y="1"/>
                  </a:moveTo>
                  <a:cubicBezTo>
                    <a:pt x="12771" y="1"/>
                    <a:pt x="12650" y="41"/>
                    <a:pt x="12523" y="140"/>
                  </a:cubicBezTo>
                  <a:cubicBezTo>
                    <a:pt x="11957" y="581"/>
                    <a:pt x="11346" y="1034"/>
                    <a:pt x="11223" y="1824"/>
                  </a:cubicBezTo>
                  <a:cubicBezTo>
                    <a:pt x="11154" y="2269"/>
                    <a:pt x="10693" y="2710"/>
                    <a:pt x="10406" y="2710"/>
                  </a:cubicBezTo>
                  <a:cubicBezTo>
                    <a:pt x="10348" y="2710"/>
                    <a:pt x="10297" y="2692"/>
                    <a:pt x="10257" y="2652"/>
                  </a:cubicBezTo>
                  <a:cubicBezTo>
                    <a:pt x="9907" y="2293"/>
                    <a:pt x="9388" y="2203"/>
                    <a:pt x="9062" y="1830"/>
                  </a:cubicBezTo>
                  <a:cubicBezTo>
                    <a:pt x="8642" y="1350"/>
                    <a:pt x="8099" y="1195"/>
                    <a:pt x="7526" y="1195"/>
                  </a:cubicBezTo>
                  <a:cubicBezTo>
                    <a:pt x="7343" y="1195"/>
                    <a:pt x="7156" y="1210"/>
                    <a:pt x="6970" y="1237"/>
                  </a:cubicBezTo>
                  <a:cubicBezTo>
                    <a:pt x="6277" y="1333"/>
                    <a:pt x="5810" y="2349"/>
                    <a:pt x="6088" y="3136"/>
                  </a:cubicBezTo>
                  <a:cubicBezTo>
                    <a:pt x="6742" y="4984"/>
                    <a:pt x="7086" y="6890"/>
                    <a:pt x="7331" y="8817"/>
                  </a:cubicBezTo>
                  <a:cubicBezTo>
                    <a:pt x="7603" y="10944"/>
                    <a:pt x="7501" y="13074"/>
                    <a:pt x="7295" y="15197"/>
                  </a:cubicBezTo>
                  <a:cubicBezTo>
                    <a:pt x="7024" y="17985"/>
                    <a:pt x="6143" y="20642"/>
                    <a:pt x="5214" y="23277"/>
                  </a:cubicBezTo>
                  <a:cubicBezTo>
                    <a:pt x="4791" y="24475"/>
                    <a:pt x="4192" y="25614"/>
                    <a:pt x="3739" y="26803"/>
                  </a:cubicBezTo>
                  <a:cubicBezTo>
                    <a:pt x="3651" y="27033"/>
                    <a:pt x="3591" y="27123"/>
                    <a:pt x="3515" y="27123"/>
                  </a:cubicBezTo>
                  <a:cubicBezTo>
                    <a:pt x="3439" y="27123"/>
                    <a:pt x="3348" y="27036"/>
                    <a:pt x="3198" y="26910"/>
                  </a:cubicBezTo>
                  <a:cubicBezTo>
                    <a:pt x="2859" y="26625"/>
                    <a:pt x="2448" y="26398"/>
                    <a:pt x="2030" y="26234"/>
                  </a:cubicBezTo>
                  <a:cubicBezTo>
                    <a:pt x="1831" y="26156"/>
                    <a:pt x="1632" y="26109"/>
                    <a:pt x="1439" y="26109"/>
                  </a:cubicBezTo>
                  <a:cubicBezTo>
                    <a:pt x="1143" y="26109"/>
                    <a:pt x="859" y="26220"/>
                    <a:pt x="605" y="26501"/>
                  </a:cubicBezTo>
                  <a:cubicBezTo>
                    <a:pt x="136" y="27020"/>
                    <a:pt x="108" y="27630"/>
                    <a:pt x="61" y="28260"/>
                  </a:cubicBezTo>
                  <a:cubicBezTo>
                    <a:pt x="0" y="29096"/>
                    <a:pt x="120" y="29893"/>
                    <a:pt x="335" y="30707"/>
                  </a:cubicBezTo>
                  <a:cubicBezTo>
                    <a:pt x="804" y="32483"/>
                    <a:pt x="983" y="34337"/>
                    <a:pt x="2140" y="35903"/>
                  </a:cubicBezTo>
                  <a:cubicBezTo>
                    <a:pt x="2602" y="36528"/>
                    <a:pt x="3179" y="36870"/>
                    <a:pt x="3835" y="36870"/>
                  </a:cubicBezTo>
                  <a:cubicBezTo>
                    <a:pt x="4087" y="36870"/>
                    <a:pt x="4351" y="36820"/>
                    <a:pt x="4625" y="36715"/>
                  </a:cubicBezTo>
                  <a:cubicBezTo>
                    <a:pt x="4713" y="36681"/>
                    <a:pt x="4821" y="36622"/>
                    <a:pt x="4903" y="36622"/>
                  </a:cubicBezTo>
                  <a:cubicBezTo>
                    <a:pt x="4918" y="36622"/>
                    <a:pt x="4933" y="36625"/>
                    <a:pt x="4946" y="36630"/>
                  </a:cubicBezTo>
                  <a:cubicBezTo>
                    <a:pt x="5045" y="36666"/>
                    <a:pt x="5141" y="36681"/>
                    <a:pt x="5234" y="36681"/>
                  </a:cubicBezTo>
                  <a:cubicBezTo>
                    <a:pt x="5533" y="36681"/>
                    <a:pt x="5801" y="36526"/>
                    <a:pt x="6052" y="36426"/>
                  </a:cubicBezTo>
                  <a:cubicBezTo>
                    <a:pt x="7247" y="35943"/>
                    <a:pt x="8409" y="35368"/>
                    <a:pt x="9415" y="34583"/>
                  </a:cubicBezTo>
                  <a:cubicBezTo>
                    <a:pt x="9843" y="34248"/>
                    <a:pt x="10371" y="34059"/>
                    <a:pt x="10742" y="33679"/>
                  </a:cubicBezTo>
                  <a:cubicBezTo>
                    <a:pt x="11260" y="33149"/>
                    <a:pt x="11734" y="32578"/>
                    <a:pt x="12221" y="32019"/>
                  </a:cubicBezTo>
                  <a:cubicBezTo>
                    <a:pt x="12704" y="31466"/>
                    <a:pt x="12594" y="30289"/>
                    <a:pt x="12125" y="29759"/>
                  </a:cubicBezTo>
                  <a:cubicBezTo>
                    <a:pt x="11458" y="29005"/>
                    <a:pt x="10487" y="29296"/>
                    <a:pt x="9674" y="28966"/>
                  </a:cubicBezTo>
                  <a:cubicBezTo>
                    <a:pt x="10067" y="28223"/>
                    <a:pt x="10499" y="27502"/>
                    <a:pt x="10969" y="26805"/>
                  </a:cubicBezTo>
                  <a:cubicBezTo>
                    <a:pt x="11890" y="25436"/>
                    <a:pt x="12447" y="23934"/>
                    <a:pt x="13058" y="22452"/>
                  </a:cubicBezTo>
                  <a:cubicBezTo>
                    <a:pt x="13312" y="21834"/>
                    <a:pt x="13390" y="21105"/>
                    <a:pt x="13682" y="20514"/>
                  </a:cubicBezTo>
                  <a:cubicBezTo>
                    <a:pt x="14169" y="19526"/>
                    <a:pt x="14222" y="18455"/>
                    <a:pt x="14564" y="17445"/>
                  </a:cubicBezTo>
                  <a:cubicBezTo>
                    <a:pt x="14800" y="16742"/>
                    <a:pt x="14681" y="15916"/>
                    <a:pt x="14969" y="15241"/>
                  </a:cubicBezTo>
                  <a:cubicBezTo>
                    <a:pt x="15522" y="13946"/>
                    <a:pt x="15189" y="12538"/>
                    <a:pt x="15697" y="11240"/>
                  </a:cubicBezTo>
                  <a:cubicBezTo>
                    <a:pt x="15929" y="10648"/>
                    <a:pt x="15914" y="9967"/>
                    <a:pt x="15738" y="9296"/>
                  </a:cubicBezTo>
                  <a:cubicBezTo>
                    <a:pt x="15592" y="8741"/>
                    <a:pt x="15753" y="8143"/>
                    <a:pt x="15712" y="7553"/>
                  </a:cubicBezTo>
                  <a:cubicBezTo>
                    <a:pt x="15649" y="6681"/>
                    <a:pt x="15621" y="5792"/>
                    <a:pt x="15477" y="4936"/>
                  </a:cubicBezTo>
                  <a:cubicBezTo>
                    <a:pt x="15338" y="4101"/>
                    <a:pt x="14989" y="3286"/>
                    <a:pt x="14650" y="2495"/>
                  </a:cubicBezTo>
                  <a:cubicBezTo>
                    <a:pt x="14362" y="1822"/>
                    <a:pt x="14323" y="1029"/>
                    <a:pt x="13715" y="503"/>
                  </a:cubicBezTo>
                  <a:cubicBezTo>
                    <a:pt x="13473" y="293"/>
                    <a:pt x="13200" y="1"/>
                    <a:pt x="12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5364681" y="3113155"/>
              <a:ext cx="200841" cy="503998"/>
            </a:xfrm>
            <a:custGeom>
              <a:avLst/>
              <a:gdLst/>
              <a:ahLst/>
              <a:cxnLst/>
              <a:rect l="l" t="t" r="r" b="b"/>
              <a:pathLst>
                <a:path w="13721" h="34432" extrusionOk="0">
                  <a:moveTo>
                    <a:pt x="11920" y="0"/>
                  </a:moveTo>
                  <a:cubicBezTo>
                    <a:pt x="11820" y="0"/>
                    <a:pt x="11720" y="57"/>
                    <a:pt x="11640" y="174"/>
                  </a:cubicBezTo>
                  <a:cubicBezTo>
                    <a:pt x="11289" y="686"/>
                    <a:pt x="10988" y="1234"/>
                    <a:pt x="10745" y="1808"/>
                  </a:cubicBezTo>
                  <a:cubicBezTo>
                    <a:pt x="10557" y="2254"/>
                    <a:pt x="9855" y="2877"/>
                    <a:pt x="9365" y="2877"/>
                  </a:cubicBezTo>
                  <a:cubicBezTo>
                    <a:pt x="9362" y="2877"/>
                    <a:pt x="9360" y="2877"/>
                    <a:pt x="9357" y="2877"/>
                  </a:cubicBezTo>
                  <a:cubicBezTo>
                    <a:pt x="9270" y="2876"/>
                    <a:pt x="9108" y="2818"/>
                    <a:pt x="9110" y="2803"/>
                  </a:cubicBezTo>
                  <a:cubicBezTo>
                    <a:pt x="9183" y="2306"/>
                    <a:pt x="8306" y="2510"/>
                    <a:pt x="8446" y="1976"/>
                  </a:cubicBezTo>
                  <a:lnTo>
                    <a:pt x="8446" y="1976"/>
                  </a:lnTo>
                  <a:cubicBezTo>
                    <a:pt x="8367" y="2001"/>
                    <a:pt x="8296" y="2013"/>
                    <a:pt x="8231" y="2013"/>
                  </a:cubicBezTo>
                  <a:cubicBezTo>
                    <a:pt x="7701" y="2013"/>
                    <a:pt x="7533" y="1282"/>
                    <a:pt x="6965" y="1282"/>
                  </a:cubicBezTo>
                  <a:cubicBezTo>
                    <a:pt x="6960" y="1282"/>
                    <a:pt x="6955" y="1282"/>
                    <a:pt x="6950" y="1282"/>
                  </a:cubicBezTo>
                  <a:cubicBezTo>
                    <a:pt x="6949" y="1282"/>
                    <a:pt x="6949" y="1282"/>
                    <a:pt x="6948" y="1282"/>
                  </a:cubicBezTo>
                  <a:cubicBezTo>
                    <a:pt x="6841" y="1282"/>
                    <a:pt x="6670" y="1074"/>
                    <a:pt x="6502" y="1074"/>
                  </a:cubicBezTo>
                  <a:cubicBezTo>
                    <a:pt x="6449" y="1074"/>
                    <a:pt x="6397" y="1094"/>
                    <a:pt x="6346" y="1148"/>
                  </a:cubicBezTo>
                  <a:cubicBezTo>
                    <a:pt x="6174" y="1331"/>
                    <a:pt x="6107" y="1582"/>
                    <a:pt x="6183" y="1920"/>
                  </a:cubicBezTo>
                  <a:cubicBezTo>
                    <a:pt x="6354" y="2673"/>
                    <a:pt x="6681" y="3376"/>
                    <a:pt x="6848" y="4132"/>
                  </a:cubicBezTo>
                  <a:cubicBezTo>
                    <a:pt x="7062" y="5095"/>
                    <a:pt x="7056" y="6094"/>
                    <a:pt x="7386" y="7037"/>
                  </a:cubicBezTo>
                  <a:cubicBezTo>
                    <a:pt x="7488" y="7330"/>
                    <a:pt x="7621" y="7654"/>
                    <a:pt x="7584" y="7944"/>
                  </a:cubicBezTo>
                  <a:cubicBezTo>
                    <a:pt x="7463" y="8891"/>
                    <a:pt x="7838" y="9820"/>
                    <a:pt x="7629" y="10767"/>
                  </a:cubicBezTo>
                  <a:cubicBezTo>
                    <a:pt x="7472" y="11472"/>
                    <a:pt x="7662" y="12210"/>
                    <a:pt x="7541" y="12907"/>
                  </a:cubicBezTo>
                  <a:cubicBezTo>
                    <a:pt x="7339" y="14072"/>
                    <a:pt x="7283" y="15255"/>
                    <a:pt x="7056" y="16411"/>
                  </a:cubicBezTo>
                  <a:cubicBezTo>
                    <a:pt x="6825" y="17580"/>
                    <a:pt x="6506" y="18735"/>
                    <a:pt x="6195" y="19888"/>
                  </a:cubicBezTo>
                  <a:cubicBezTo>
                    <a:pt x="5980" y="20687"/>
                    <a:pt x="5571" y="21423"/>
                    <a:pt x="5366" y="22230"/>
                  </a:cubicBezTo>
                  <a:cubicBezTo>
                    <a:pt x="5206" y="22859"/>
                    <a:pt x="4991" y="23510"/>
                    <a:pt x="4689" y="24060"/>
                  </a:cubicBezTo>
                  <a:cubicBezTo>
                    <a:pt x="4224" y="24906"/>
                    <a:pt x="3970" y="25822"/>
                    <a:pt x="3529" y="26670"/>
                  </a:cubicBezTo>
                  <a:cubicBezTo>
                    <a:pt x="3359" y="26998"/>
                    <a:pt x="2900" y="27295"/>
                    <a:pt x="2571" y="27295"/>
                  </a:cubicBezTo>
                  <a:cubicBezTo>
                    <a:pt x="2460" y="27295"/>
                    <a:pt x="2363" y="27260"/>
                    <a:pt x="2298" y="27181"/>
                  </a:cubicBezTo>
                  <a:cubicBezTo>
                    <a:pt x="1982" y="26797"/>
                    <a:pt x="1555" y="26575"/>
                    <a:pt x="1166" y="26295"/>
                  </a:cubicBezTo>
                  <a:cubicBezTo>
                    <a:pt x="1020" y="26189"/>
                    <a:pt x="922" y="26062"/>
                    <a:pt x="742" y="26062"/>
                  </a:cubicBezTo>
                  <a:cubicBezTo>
                    <a:pt x="670" y="26062"/>
                    <a:pt x="584" y="26083"/>
                    <a:pt x="476" y="26133"/>
                  </a:cubicBezTo>
                  <a:cubicBezTo>
                    <a:pt x="135" y="26295"/>
                    <a:pt x="150" y="26489"/>
                    <a:pt x="90" y="26733"/>
                  </a:cubicBezTo>
                  <a:cubicBezTo>
                    <a:pt x="1" y="27109"/>
                    <a:pt x="167" y="27465"/>
                    <a:pt x="141" y="27836"/>
                  </a:cubicBezTo>
                  <a:cubicBezTo>
                    <a:pt x="300" y="29011"/>
                    <a:pt x="522" y="30173"/>
                    <a:pt x="833" y="31324"/>
                  </a:cubicBezTo>
                  <a:cubicBezTo>
                    <a:pt x="1029" y="32052"/>
                    <a:pt x="1352" y="32729"/>
                    <a:pt x="1628" y="33427"/>
                  </a:cubicBezTo>
                  <a:cubicBezTo>
                    <a:pt x="1857" y="34010"/>
                    <a:pt x="2297" y="34432"/>
                    <a:pt x="2875" y="34432"/>
                  </a:cubicBezTo>
                  <a:cubicBezTo>
                    <a:pt x="2958" y="34432"/>
                    <a:pt x="3044" y="34423"/>
                    <a:pt x="3132" y="34405"/>
                  </a:cubicBezTo>
                  <a:cubicBezTo>
                    <a:pt x="3656" y="34296"/>
                    <a:pt x="4229" y="34115"/>
                    <a:pt x="4631" y="33892"/>
                  </a:cubicBezTo>
                  <a:cubicBezTo>
                    <a:pt x="5466" y="33428"/>
                    <a:pt x="6497" y="33280"/>
                    <a:pt x="7166" y="32555"/>
                  </a:cubicBezTo>
                  <a:cubicBezTo>
                    <a:pt x="7646" y="32036"/>
                    <a:pt x="8455" y="32067"/>
                    <a:pt x="8927" y="31485"/>
                  </a:cubicBezTo>
                  <a:cubicBezTo>
                    <a:pt x="9259" y="31072"/>
                    <a:pt x="9594" y="30641"/>
                    <a:pt x="10005" y="30272"/>
                  </a:cubicBezTo>
                  <a:cubicBezTo>
                    <a:pt x="10191" y="30106"/>
                    <a:pt x="10372" y="29698"/>
                    <a:pt x="10114" y="29439"/>
                  </a:cubicBezTo>
                  <a:cubicBezTo>
                    <a:pt x="9955" y="29282"/>
                    <a:pt x="9838" y="29070"/>
                    <a:pt x="9478" y="29070"/>
                  </a:cubicBezTo>
                  <a:cubicBezTo>
                    <a:pt x="9438" y="29070"/>
                    <a:pt x="9396" y="29072"/>
                    <a:pt x="9351" y="29078"/>
                  </a:cubicBezTo>
                  <a:cubicBezTo>
                    <a:pt x="9188" y="29097"/>
                    <a:pt x="9023" y="29107"/>
                    <a:pt x="8856" y="29107"/>
                  </a:cubicBezTo>
                  <a:cubicBezTo>
                    <a:pt x="8258" y="29107"/>
                    <a:pt x="7646" y="28977"/>
                    <a:pt x="7096" y="28681"/>
                  </a:cubicBezTo>
                  <a:cubicBezTo>
                    <a:pt x="7032" y="28645"/>
                    <a:pt x="6969" y="28538"/>
                    <a:pt x="6973" y="28467"/>
                  </a:cubicBezTo>
                  <a:cubicBezTo>
                    <a:pt x="7011" y="27786"/>
                    <a:pt x="7288" y="27119"/>
                    <a:pt x="7696" y="26639"/>
                  </a:cubicBezTo>
                  <a:cubicBezTo>
                    <a:pt x="8145" y="26113"/>
                    <a:pt x="8469" y="25534"/>
                    <a:pt x="8794" y="24961"/>
                  </a:cubicBezTo>
                  <a:cubicBezTo>
                    <a:pt x="9329" y="24019"/>
                    <a:pt x="9767" y="23024"/>
                    <a:pt x="10190" y="22029"/>
                  </a:cubicBezTo>
                  <a:cubicBezTo>
                    <a:pt x="10396" y="21542"/>
                    <a:pt x="10662" y="21086"/>
                    <a:pt x="10871" y="20607"/>
                  </a:cubicBezTo>
                  <a:cubicBezTo>
                    <a:pt x="11110" y="20060"/>
                    <a:pt x="11145" y="19435"/>
                    <a:pt x="11499" y="18918"/>
                  </a:cubicBezTo>
                  <a:cubicBezTo>
                    <a:pt x="11598" y="18774"/>
                    <a:pt x="11741" y="18652"/>
                    <a:pt x="11737" y="18455"/>
                  </a:cubicBezTo>
                  <a:cubicBezTo>
                    <a:pt x="11722" y="17659"/>
                    <a:pt x="12130" y="16944"/>
                    <a:pt x="12221" y="16166"/>
                  </a:cubicBezTo>
                  <a:cubicBezTo>
                    <a:pt x="12273" y="15720"/>
                    <a:pt x="12586" y="15306"/>
                    <a:pt x="12649" y="14911"/>
                  </a:cubicBezTo>
                  <a:cubicBezTo>
                    <a:pt x="12796" y="14019"/>
                    <a:pt x="12975" y="13130"/>
                    <a:pt x="13124" y="12236"/>
                  </a:cubicBezTo>
                  <a:cubicBezTo>
                    <a:pt x="13299" y="11185"/>
                    <a:pt x="13563" y="10141"/>
                    <a:pt x="13643" y="9084"/>
                  </a:cubicBezTo>
                  <a:cubicBezTo>
                    <a:pt x="13720" y="8094"/>
                    <a:pt x="13624" y="7091"/>
                    <a:pt x="13572" y="6095"/>
                  </a:cubicBezTo>
                  <a:cubicBezTo>
                    <a:pt x="13474" y="4100"/>
                    <a:pt x="13030" y="2137"/>
                    <a:pt x="12263" y="293"/>
                  </a:cubicBezTo>
                  <a:cubicBezTo>
                    <a:pt x="12183" y="100"/>
                    <a:pt x="12052" y="0"/>
                    <a:pt x="1192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25"/>
          <p:cNvGrpSpPr/>
          <p:nvPr/>
        </p:nvGrpSpPr>
        <p:grpSpPr>
          <a:xfrm>
            <a:off x="7658153" y="3071100"/>
            <a:ext cx="167058" cy="468473"/>
            <a:chOff x="7172018" y="3071105"/>
            <a:chExt cx="167058" cy="468473"/>
          </a:xfrm>
        </p:grpSpPr>
        <p:sp>
          <p:nvSpPr>
            <p:cNvPr id="620" name="Google Shape;620;p25"/>
            <p:cNvSpPr/>
            <p:nvPr/>
          </p:nvSpPr>
          <p:spPr>
            <a:xfrm>
              <a:off x="7186274" y="3098711"/>
              <a:ext cx="135455" cy="421487"/>
            </a:xfrm>
            <a:custGeom>
              <a:avLst/>
              <a:gdLst/>
              <a:ahLst/>
              <a:cxnLst/>
              <a:rect l="l" t="t" r="r" b="b"/>
              <a:pathLst>
                <a:path w="9254" h="28795" extrusionOk="0">
                  <a:moveTo>
                    <a:pt x="1626" y="0"/>
                  </a:moveTo>
                  <a:cubicBezTo>
                    <a:pt x="1530" y="0"/>
                    <a:pt x="1462" y="93"/>
                    <a:pt x="1412" y="329"/>
                  </a:cubicBezTo>
                  <a:cubicBezTo>
                    <a:pt x="1002" y="2257"/>
                    <a:pt x="1788" y="9706"/>
                    <a:pt x="2031" y="11628"/>
                  </a:cubicBezTo>
                  <a:cubicBezTo>
                    <a:pt x="2255" y="13395"/>
                    <a:pt x="1918" y="14958"/>
                    <a:pt x="2188" y="16724"/>
                  </a:cubicBezTo>
                  <a:cubicBezTo>
                    <a:pt x="2291" y="17397"/>
                    <a:pt x="2201" y="18098"/>
                    <a:pt x="2405" y="18775"/>
                  </a:cubicBezTo>
                  <a:cubicBezTo>
                    <a:pt x="2485" y="19045"/>
                    <a:pt x="2333" y="19433"/>
                    <a:pt x="2228" y="19744"/>
                  </a:cubicBezTo>
                  <a:cubicBezTo>
                    <a:pt x="2114" y="20080"/>
                    <a:pt x="2473" y="20188"/>
                    <a:pt x="2416" y="20574"/>
                  </a:cubicBezTo>
                  <a:cubicBezTo>
                    <a:pt x="2335" y="21106"/>
                    <a:pt x="2258" y="21336"/>
                    <a:pt x="1914" y="21336"/>
                  </a:cubicBezTo>
                  <a:cubicBezTo>
                    <a:pt x="1842" y="21336"/>
                    <a:pt x="1757" y="21326"/>
                    <a:pt x="1659" y="21306"/>
                  </a:cubicBezTo>
                  <a:cubicBezTo>
                    <a:pt x="1329" y="21240"/>
                    <a:pt x="1073" y="21014"/>
                    <a:pt x="742" y="20929"/>
                  </a:cubicBezTo>
                  <a:cubicBezTo>
                    <a:pt x="688" y="20915"/>
                    <a:pt x="641" y="20909"/>
                    <a:pt x="599" y="20909"/>
                  </a:cubicBezTo>
                  <a:cubicBezTo>
                    <a:pt x="343" y="20909"/>
                    <a:pt x="289" y="21146"/>
                    <a:pt x="161" y="21262"/>
                  </a:cubicBezTo>
                  <a:cubicBezTo>
                    <a:pt x="0" y="21413"/>
                    <a:pt x="87" y="21658"/>
                    <a:pt x="262" y="21785"/>
                  </a:cubicBezTo>
                  <a:cubicBezTo>
                    <a:pt x="494" y="21956"/>
                    <a:pt x="615" y="22220"/>
                    <a:pt x="673" y="22487"/>
                  </a:cubicBezTo>
                  <a:cubicBezTo>
                    <a:pt x="873" y="23397"/>
                    <a:pt x="1477" y="24091"/>
                    <a:pt x="1683" y="24992"/>
                  </a:cubicBezTo>
                  <a:cubicBezTo>
                    <a:pt x="1716" y="25136"/>
                    <a:pt x="1805" y="25235"/>
                    <a:pt x="1925" y="25273"/>
                  </a:cubicBezTo>
                  <a:cubicBezTo>
                    <a:pt x="2145" y="25344"/>
                    <a:pt x="2272" y="25577"/>
                    <a:pt x="2312" y="25741"/>
                  </a:cubicBezTo>
                  <a:cubicBezTo>
                    <a:pt x="2514" y="26561"/>
                    <a:pt x="3100" y="27062"/>
                    <a:pt x="3552" y="27664"/>
                  </a:cubicBezTo>
                  <a:cubicBezTo>
                    <a:pt x="3716" y="27883"/>
                    <a:pt x="3935" y="27996"/>
                    <a:pt x="4030" y="28335"/>
                  </a:cubicBezTo>
                  <a:cubicBezTo>
                    <a:pt x="4113" y="28630"/>
                    <a:pt x="4368" y="28795"/>
                    <a:pt x="4619" y="28795"/>
                  </a:cubicBezTo>
                  <a:cubicBezTo>
                    <a:pt x="4769" y="28795"/>
                    <a:pt x="4917" y="28735"/>
                    <a:pt x="5024" y="28609"/>
                  </a:cubicBezTo>
                  <a:cubicBezTo>
                    <a:pt x="5484" y="28072"/>
                    <a:pt x="5931" y="27502"/>
                    <a:pt x="6307" y="26907"/>
                  </a:cubicBezTo>
                  <a:cubicBezTo>
                    <a:pt x="6811" y="26112"/>
                    <a:pt x="7333" y="25316"/>
                    <a:pt x="7715" y="24420"/>
                  </a:cubicBezTo>
                  <a:cubicBezTo>
                    <a:pt x="8052" y="23630"/>
                    <a:pt x="8394" y="22838"/>
                    <a:pt x="8659" y="22018"/>
                  </a:cubicBezTo>
                  <a:cubicBezTo>
                    <a:pt x="8737" y="21785"/>
                    <a:pt x="8897" y="21426"/>
                    <a:pt x="9028" y="21066"/>
                  </a:cubicBezTo>
                  <a:cubicBezTo>
                    <a:pt x="9153" y="20718"/>
                    <a:pt x="9254" y="20370"/>
                    <a:pt x="9227" y="20130"/>
                  </a:cubicBezTo>
                  <a:cubicBezTo>
                    <a:pt x="9183" y="19737"/>
                    <a:pt x="9050" y="19601"/>
                    <a:pt x="8871" y="19601"/>
                  </a:cubicBezTo>
                  <a:cubicBezTo>
                    <a:pt x="8471" y="19601"/>
                    <a:pt x="7838" y="20283"/>
                    <a:pt x="7453" y="20283"/>
                  </a:cubicBezTo>
                  <a:cubicBezTo>
                    <a:pt x="7410" y="20283"/>
                    <a:pt x="7371" y="20274"/>
                    <a:pt x="7335" y="20256"/>
                  </a:cubicBezTo>
                  <a:cubicBezTo>
                    <a:pt x="6919" y="20042"/>
                    <a:pt x="7003" y="18802"/>
                    <a:pt x="6983" y="18445"/>
                  </a:cubicBezTo>
                  <a:cubicBezTo>
                    <a:pt x="6886" y="16677"/>
                    <a:pt x="6956" y="14897"/>
                    <a:pt x="7217" y="13145"/>
                  </a:cubicBezTo>
                  <a:cubicBezTo>
                    <a:pt x="7427" y="11735"/>
                    <a:pt x="7828" y="5225"/>
                    <a:pt x="8103" y="3823"/>
                  </a:cubicBezTo>
                  <a:cubicBezTo>
                    <a:pt x="8295" y="2842"/>
                    <a:pt x="7891" y="1508"/>
                    <a:pt x="7919" y="493"/>
                  </a:cubicBezTo>
                  <a:cubicBezTo>
                    <a:pt x="7924" y="346"/>
                    <a:pt x="8217" y="198"/>
                    <a:pt x="7975" y="51"/>
                  </a:cubicBezTo>
                  <a:cubicBezTo>
                    <a:pt x="7921" y="17"/>
                    <a:pt x="7848" y="3"/>
                    <a:pt x="7773" y="3"/>
                  </a:cubicBezTo>
                  <a:cubicBezTo>
                    <a:pt x="7685" y="3"/>
                    <a:pt x="7592" y="22"/>
                    <a:pt x="7518" y="53"/>
                  </a:cubicBezTo>
                  <a:cubicBezTo>
                    <a:pt x="6784" y="356"/>
                    <a:pt x="6307" y="1048"/>
                    <a:pt x="5780" y="1627"/>
                  </a:cubicBezTo>
                  <a:cubicBezTo>
                    <a:pt x="5432" y="2010"/>
                    <a:pt x="5136" y="2250"/>
                    <a:pt x="4798" y="2250"/>
                  </a:cubicBezTo>
                  <a:cubicBezTo>
                    <a:pt x="4622" y="2250"/>
                    <a:pt x="4435" y="2185"/>
                    <a:pt x="4223" y="2041"/>
                  </a:cubicBezTo>
                  <a:cubicBezTo>
                    <a:pt x="3530" y="1569"/>
                    <a:pt x="2896" y="990"/>
                    <a:pt x="2239" y="454"/>
                  </a:cubicBezTo>
                  <a:cubicBezTo>
                    <a:pt x="2108" y="347"/>
                    <a:pt x="1997" y="212"/>
                    <a:pt x="1863" y="113"/>
                  </a:cubicBezTo>
                  <a:cubicBezTo>
                    <a:pt x="1768" y="43"/>
                    <a:pt x="1691" y="0"/>
                    <a:pt x="162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7172018" y="3071105"/>
              <a:ext cx="167058" cy="468473"/>
            </a:xfrm>
            <a:custGeom>
              <a:avLst/>
              <a:gdLst/>
              <a:ahLst/>
              <a:cxnLst/>
              <a:rect l="l" t="t" r="r" b="b"/>
              <a:pathLst>
                <a:path w="11413" h="32005" extrusionOk="0">
                  <a:moveTo>
                    <a:pt x="2602" y="1887"/>
                  </a:moveTo>
                  <a:cubicBezTo>
                    <a:pt x="2667" y="1887"/>
                    <a:pt x="2745" y="1930"/>
                    <a:pt x="2839" y="2000"/>
                  </a:cubicBezTo>
                  <a:cubicBezTo>
                    <a:pt x="2973" y="2099"/>
                    <a:pt x="3085" y="2233"/>
                    <a:pt x="3214" y="2341"/>
                  </a:cubicBezTo>
                  <a:cubicBezTo>
                    <a:pt x="3872" y="2877"/>
                    <a:pt x="4505" y="3455"/>
                    <a:pt x="5199" y="3928"/>
                  </a:cubicBezTo>
                  <a:cubicBezTo>
                    <a:pt x="5410" y="4073"/>
                    <a:pt x="5598" y="4138"/>
                    <a:pt x="5773" y="4138"/>
                  </a:cubicBezTo>
                  <a:cubicBezTo>
                    <a:pt x="6112" y="4138"/>
                    <a:pt x="6408" y="3897"/>
                    <a:pt x="6756" y="3513"/>
                  </a:cubicBezTo>
                  <a:cubicBezTo>
                    <a:pt x="7282" y="2934"/>
                    <a:pt x="7761" y="2243"/>
                    <a:pt x="8495" y="1940"/>
                  </a:cubicBezTo>
                  <a:cubicBezTo>
                    <a:pt x="8569" y="1909"/>
                    <a:pt x="8662" y="1890"/>
                    <a:pt x="8750" y="1890"/>
                  </a:cubicBezTo>
                  <a:cubicBezTo>
                    <a:pt x="8825" y="1890"/>
                    <a:pt x="8897" y="1904"/>
                    <a:pt x="8950" y="1937"/>
                  </a:cubicBezTo>
                  <a:cubicBezTo>
                    <a:pt x="9192" y="2086"/>
                    <a:pt x="8899" y="2233"/>
                    <a:pt x="8895" y="2380"/>
                  </a:cubicBezTo>
                  <a:cubicBezTo>
                    <a:pt x="8861" y="3579"/>
                    <a:pt x="8508" y="4733"/>
                    <a:pt x="8427" y="5935"/>
                  </a:cubicBezTo>
                  <a:cubicBezTo>
                    <a:pt x="8314" y="7634"/>
                    <a:pt x="8258" y="9328"/>
                    <a:pt x="8267" y="11029"/>
                  </a:cubicBezTo>
                  <a:cubicBezTo>
                    <a:pt x="8276" y="12342"/>
                    <a:pt x="8386" y="13728"/>
                    <a:pt x="8192" y="15032"/>
                  </a:cubicBezTo>
                  <a:cubicBezTo>
                    <a:pt x="8007" y="16265"/>
                    <a:pt x="7695" y="17615"/>
                    <a:pt x="7703" y="18863"/>
                  </a:cubicBezTo>
                  <a:cubicBezTo>
                    <a:pt x="7711" y="19894"/>
                    <a:pt x="7810" y="20924"/>
                    <a:pt x="7786" y="21975"/>
                  </a:cubicBezTo>
                  <a:cubicBezTo>
                    <a:pt x="7783" y="22155"/>
                    <a:pt x="7789" y="22362"/>
                    <a:pt x="7924" y="22483"/>
                  </a:cubicBezTo>
                  <a:cubicBezTo>
                    <a:pt x="7952" y="22507"/>
                    <a:pt x="7990" y="22518"/>
                    <a:pt x="8035" y="22518"/>
                  </a:cubicBezTo>
                  <a:cubicBezTo>
                    <a:pt x="8327" y="22518"/>
                    <a:pt x="8933" y="22076"/>
                    <a:pt x="9144" y="22031"/>
                  </a:cubicBezTo>
                  <a:cubicBezTo>
                    <a:pt x="9306" y="21996"/>
                    <a:pt x="9441" y="21976"/>
                    <a:pt x="9551" y="21976"/>
                  </a:cubicBezTo>
                  <a:cubicBezTo>
                    <a:pt x="9931" y="21976"/>
                    <a:pt x="10016" y="22216"/>
                    <a:pt x="9911" y="22919"/>
                  </a:cubicBezTo>
                  <a:cubicBezTo>
                    <a:pt x="9645" y="24075"/>
                    <a:pt x="9169" y="25188"/>
                    <a:pt x="8690" y="26308"/>
                  </a:cubicBezTo>
                  <a:cubicBezTo>
                    <a:pt x="8308" y="27203"/>
                    <a:pt x="7788" y="27999"/>
                    <a:pt x="7283" y="28793"/>
                  </a:cubicBezTo>
                  <a:cubicBezTo>
                    <a:pt x="6907" y="29389"/>
                    <a:pt x="6460" y="29959"/>
                    <a:pt x="6001" y="30497"/>
                  </a:cubicBezTo>
                  <a:cubicBezTo>
                    <a:pt x="5893" y="30622"/>
                    <a:pt x="5745" y="30682"/>
                    <a:pt x="5595" y="30682"/>
                  </a:cubicBezTo>
                  <a:cubicBezTo>
                    <a:pt x="5345" y="30682"/>
                    <a:pt x="5089" y="30517"/>
                    <a:pt x="5006" y="30222"/>
                  </a:cubicBezTo>
                  <a:cubicBezTo>
                    <a:pt x="4912" y="29883"/>
                    <a:pt x="4693" y="29770"/>
                    <a:pt x="4528" y="29551"/>
                  </a:cubicBezTo>
                  <a:cubicBezTo>
                    <a:pt x="4075" y="28949"/>
                    <a:pt x="3489" y="28448"/>
                    <a:pt x="3287" y="27628"/>
                  </a:cubicBezTo>
                  <a:cubicBezTo>
                    <a:pt x="3248" y="27464"/>
                    <a:pt x="3120" y="27231"/>
                    <a:pt x="2900" y="27160"/>
                  </a:cubicBezTo>
                  <a:cubicBezTo>
                    <a:pt x="2780" y="27122"/>
                    <a:pt x="2691" y="27023"/>
                    <a:pt x="2658" y="26879"/>
                  </a:cubicBezTo>
                  <a:cubicBezTo>
                    <a:pt x="2452" y="25978"/>
                    <a:pt x="1849" y="25284"/>
                    <a:pt x="1650" y="24374"/>
                  </a:cubicBezTo>
                  <a:cubicBezTo>
                    <a:pt x="1591" y="24107"/>
                    <a:pt x="1470" y="23843"/>
                    <a:pt x="1237" y="23672"/>
                  </a:cubicBezTo>
                  <a:cubicBezTo>
                    <a:pt x="1063" y="23545"/>
                    <a:pt x="975" y="23300"/>
                    <a:pt x="1137" y="23150"/>
                  </a:cubicBezTo>
                  <a:cubicBezTo>
                    <a:pt x="1265" y="23033"/>
                    <a:pt x="1318" y="22796"/>
                    <a:pt x="1575" y="22796"/>
                  </a:cubicBezTo>
                  <a:cubicBezTo>
                    <a:pt x="1616" y="22796"/>
                    <a:pt x="1663" y="22802"/>
                    <a:pt x="1717" y="22816"/>
                  </a:cubicBezTo>
                  <a:cubicBezTo>
                    <a:pt x="2048" y="22902"/>
                    <a:pt x="2304" y="23126"/>
                    <a:pt x="2633" y="23193"/>
                  </a:cubicBezTo>
                  <a:cubicBezTo>
                    <a:pt x="2690" y="23205"/>
                    <a:pt x="2743" y="23210"/>
                    <a:pt x="2792" y="23210"/>
                  </a:cubicBezTo>
                  <a:cubicBezTo>
                    <a:pt x="3473" y="23210"/>
                    <a:pt x="3401" y="22168"/>
                    <a:pt x="3363" y="21677"/>
                  </a:cubicBezTo>
                  <a:cubicBezTo>
                    <a:pt x="3286" y="20661"/>
                    <a:pt x="3318" y="19620"/>
                    <a:pt x="3164" y="18610"/>
                  </a:cubicBezTo>
                  <a:cubicBezTo>
                    <a:pt x="2893" y="16844"/>
                    <a:pt x="3231" y="15282"/>
                    <a:pt x="3008" y="13515"/>
                  </a:cubicBezTo>
                  <a:cubicBezTo>
                    <a:pt x="2765" y="11593"/>
                    <a:pt x="1977" y="4143"/>
                    <a:pt x="2387" y="2216"/>
                  </a:cubicBezTo>
                  <a:cubicBezTo>
                    <a:pt x="2437" y="1980"/>
                    <a:pt x="2505" y="1887"/>
                    <a:pt x="2602" y="1887"/>
                  </a:cubicBezTo>
                  <a:close/>
                  <a:moveTo>
                    <a:pt x="9556" y="0"/>
                  </a:moveTo>
                  <a:cubicBezTo>
                    <a:pt x="9433" y="0"/>
                    <a:pt x="9294" y="15"/>
                    <a:pt x="9138" y="44"/>
                  </a:cubicBezTo>
                  <a:cubicBezTo>
                    <a:pt x="8730" y="118"/>
                    <a:pt x="8515" y="425"/>
                    <a:pt x="8175" y="551"/>
                  </a:cubicBezTo>
                  <a:cubicBezTo>
                    <a:pt x="7326" y="866"/>
                    <a:pt x="6723" y="1652"/>
                    <a:pt x="6121" y="2312"/>
                  </a:cubicBezTo>
                  <a:cubicBezTo>
                    <a:pt x="5895" y="2558"/>
                    <a:pt x="5727" y="2637"/>
                    <a:pt x="5563" y="2637"/>
                  </a:cubicBezTo>
                  <a:cubicBezTo>
                    <a:pt x="5414" y="2637"/>
                    <a:pt x="5267" y="2571"/>
                    <a:pt x="5081" y="2509"/>
                  </a:cubicBezTo>
                  <a:cubicBezTo>
                    <a:pt x="4706" y="2385"/>
                    <a:pt x="4820" y="1824"/>
                    <a:pt x="4493" y="1735"/>
                  </a:cubicBezTo>
                  <a:cubicBezTo>
                    <a:pt x="3732" y="1530"/>
                    <a:pt x="2829" y="143"/>
                    <a:pt x="1886" y="143"/>
                  </a:cubicBezTo>
                  <a:cubicBezTo>
                    <a:pt x="1758" y="143"/>
                    <a:pt x="1628" y="169"/>
                    <a:pt x="1498" y="227"/>
                  </a:cubicBezTo>
                  <a:cubicBezTo>
                    <a:pt x="598" y="631"/>
                    <a:pt x="1170" y="4455"/>
                    <a:pt x="1280" y="5217"/>
                  </a:cubicBezTo>
                  <a:cubicBezTo>
                    <a:pt x="1327" y="5548"/>
                    <a:pt x="1431" y="5945"/>
                    <a:pt x="1338" y="6265"/>
                  </a:cubicBezTo>
                  <a:cubicBezTo>
                    <a:pt x="1056" y="7244"/>
                    <a:pt x="1723" y="13658"/>
                    <a:pt x="1789" y="14585"/>
                  </a:cubicBezTo>
                  <a:cubicBezTo>
                    <a:pt x="1880" y="15860"/>
                    <a:pt x="1795" y="17156"/>
                    <a:pt x="2028" y="18440"/>
                  </a:cubicBezTo>
                  <a:cubicBezTo>
                    <a:pt x="2159" y="19151"/>
                    <a:pt x="2117" y="20002"/>
                    <a:pt x="2079" y="20796"/>
                  </a:cubicBezTo>
                  <a:cubicBezTo>
                    <a:pt x="2040" y="21650"/>
                    <a:pt x="2073" y="21651"/>
                    <a:pt x="1270" y="21657"/>
                  </a:cubicBezTo>
                  <a:cubicBezTo>
                    <a:pt x="188" y="21665"/>
                    <a:pt x="51" y="21988"/>
                    <a:pt x="23" y="23118"/>
                  </a:cubicBezTo>
                  <a:cubicBezTo>
                    <a:pt x="1" y="24013"/>
                    <a:pt x="423" y="24681"/>
                    <a:pt x="682" y="25366"/>
                  </a:cubicBezTo>
                  <a:cubicBezTo>
                    <a:pt x="1067" y="26381"/>
                    <a:pt x="1569" y="27401"/>
                    <a:pt x="2230" y="28269"/>
                  </a:cubicBezTo>
                  <a:cubicBezTo>
                    <a:pt x="2265" y="28315"/>
                    <a:pt x="2381" y="28235"/>
                    <a:pt x="2381" y="28391"/>
                  </a:cubicBezTo>
                  <a:cubicBezTo>
                    <a:pt x="2384" y="29055"/>
                    <a:pt x="2900" y="29414"/>
                    <a:pt x="3187" y="29877"/>
                  </a:cubicBezTo>
                  <a:cubicBezTo>
                    <a:pt x="3480" y="30350"/>
                    <a:pt x="3870" y="30798"/>
                    <a:pt x="4241" y="31233"/>
                  </a:cubicBezTo>
                  <a:cubicBezTo>
                    <a:pt x="4512" y="31552"/>
                    <a:pt x="5134" y="32005"/>
                    <a:pt x="5537" y="32005"/>
                  </a:cubicBezTo>
                  <a:cubicBezTo>
                    <a:pt x="5584" y="32005"/>
                    <a:pt x="5628" y="31998"/>
                    <a:pt x="5669" y="31985"/>
                  </a:cubicBezTo>
                  <a:cubicBezTo>
                    <a:pt x="6626" y="31669"/>
                    <a:pt x="7261" y="30803"/>
                    <a:pt x="7778" y="29997"/>
                  </a:cubicBezTo>
                  <a:cubicBezTo>
                    <a:pt x="8137" y="29435"/>
                    <a:pt x="8458" y="28721"/>
                    <a:pt x="8877" y="28263"/>
                  </a:cubicBezTo>
                  <a:cubicBezTo>
                    <a:pt x="9630" y="27440"/>
                    <a:pt x="9860" y="26360"/>
                    <a:pt x="10369" y="25432"/>
                  </a:cubicBezTo>
                  <a:cubicBezTo>
                    <a:pt x="10805" y="24641"/>
                    <a:pt x="11003" y="23650"/>
                    <a:pt x="11137" y="22722"/>
                  </a:cubicBezTo>
                  <a:cubicBezTo>
                    <a:pt x="11208" y="22229"/>
                    <a:pt x="11412" y="21616"/>
                    <a:pt x="10902" y="21117"/>
                  </a:cubicBezTo>
                  <a:cubicBezTo>
                    <a:pt x="10564" y="20786"/>
                    <a:pt x="10253" y="20564"/>
                    <a:pt x="9893" y="20564"/>
                  </a:cubicBezTo>
                  <a:cubicBezTo>
                    <a:pt x="9691" y="20564"/>
                    <a:pt x="9474" y="20634"/>
                    <a:pt x="9227" y="20794"/>
                  </a:cubicBezTo>
                  <a:cubicBezTo>
                    <a:pt x="9125" y="20860"/>
                    <a:pt x="9033" y="20890"/>
                    <a:pt x="8953" y="20890"/>
                  </a:cubicBezTo>
                  <a:cubicBezTo>
                    <a:pt x="8746" y="20890"/>
                    <a:pt x="8629" y="20686"/>
                    <a:pt x="8673" y="20382"/>
                  </a:cubicBezTo>
                  <a:cubicBezTo>
                    <a:pt x="9304" y="16428"/>
                    <a:pt x="9541" y="12462"/>
                    <a:pt x="9722" y="8463"/>
                  </a:cubicBezTo>
                  <a:cubicBezTo>
                    <a:pt x="9783" y="7118"/>
                    <a:pt x="9834" y="5773"/>
                    <a:pt x="9873" y="4428"/>
                  </a:cubicBezTo>
                  <a:cubicBezTo>
                    <a:pt x="9905" y="3346"/>
                    <a:pt x="10182" y="2376"/>
                    <a:pt x="10234" y="1316"/>
                  </a:cubicBezTo>
                  <a:cubicBezTo>
                    <a:pt x="10400" y="380"/>
                    <a:pt x="10179" y="0"/>
                    <a:pt x="9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2" name="Google Shape;622;p25"/>
          <p:cNvSpPr txBox="1">
            <a:spLocks noGrp="1"/>
          </p:cNvSpPr>
          <p:nvPr>
            <p:ph type="subTitle" idx="1"/>
          </p:nvPr>
        </p:nvSpPr>
        <p:spPr>
          <a:xfrm>
            <a:off x="582263" y="3759006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Icebreaker</a:t>
            </a:r>
            <a:endParaRPr sz="1800" dirty="0"/>
          </a:p>
        </p:txBody>
      </p:sp>
      <p:sp>
        <p:nvSpPr>
          <p:cNvPr id="623" name="Google Shape;623;p25"/>
          <p:cNvSpPr txBox="1">
            <a:spLocks noGrp="1"/>
          </p:cNvSpPr>
          <p:nvPr>
            <p:ph type="subTitle" idx="6"/>
          </p:nvPr>
        </p:nvSpPr>
        <p:spPr>
          <a:xfrm>
            <a:off x="2733701" y="3795575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Rationale</a:t>
            </a:r>
            <a:endParaRPr sz="1800" dirty="0"/>
          </a:p>
        </p:txBody>
      </p:sp>
      <p:sp>
        <p:nvSpPr>
          <p:cNvPr id="624" name="Google Shape;624;p25"/>
          <p:cNvSpPr txBox="1">
            <a:spLocks noGrp="1"/>
          </p:cNvSpPr>
          <p:nvPr>
            <p:ph type="subTitle" idx="7"/>
          </p:nvPr>
        </p:nvSpPr>
        <p:spPr>
          <a:xfrm>
            <a:off x="4993118" y="372149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Learning </a:t>
            </a:r>
            <a:r>
              <a:rPr lang="en-US" sz="1800" dirty="0"/>
              <a:t>Activity</a:t>
            </a:r>
            <a:endParaRPr sz="1800" dirty="0"/>
          </a:p>
        </p:txBody>
      </p:sp>
      <p:sp>
        <p:nvSpPr>
          <p:cNvPr id="625" name="Google Shape;625;p25"/>
          <p:cNvSpPr txBox="1">
            <a:spLocks noGrp="1"/>
          </p:cNvSpPr>
          <p:nvPr>
            <p:ph type="subTitle" idx="8"/>
          </p:nvPr>
        </p:nvSpPr>
        <p:spPr>
          <a:xfrm>
            <a:off x="7006289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Exit Ticket/ Next Steps</a:t>
            </a:r>
            <a:endParaRPr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6"/>
          <p:cNvSpPr txBox="1">
            <a:spLocks noGrp="1"/>
          </p:cNvSpPr>
          <p:nvPr>
            <p:ph type="subTitle" idx="1"/>
          </p:nvPr>
        </p:nvSpPr>
        <p:spPr>
          <a:xfrm>
            <a:off x="442762" y="2054549"/>
            <a:ext cx="3412763" cy="874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In one word, describe how you feel about being away from the classroom. Share why.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Sky write the word with your fingers. </a:t>
            </a:r>
            <a:endParaRPr sz="1800" dirty="0"/>
          </a:p>
        </p:txBody>
      </p:sp>
      <p:grpSp>
        <p:nvGrpSpPr>
          <p:cNvPr id="631" name="Google Shape;631;p26"/>
          <p:cNvGrpSpPr/>
          <p:nvPr/>
        </p:nvGrpSpPr>
        <p:grpSpPr>
          <a:xfrm>
            <a:off x="4638546" y="1157306"/>
            <a:ext cx="3158186" cy="3171383"/>
            <a:chOff x="1339725" y="238075"/>
            <a:chExt cx="2758000" cy="2769525"/>
          </a:xfrm>
        </p:grpSpPr>
        <p:sp>
          <p:nvSpPr>
            <p:cNvPr id="632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6"/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4" name="Google Shape;704;p26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Icebreaker</a:t>
            </a:r>
            <a:endParaRPr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8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Rational</a:t>
            </a:r>
            <a:br>
              <a:rPr lang="en" sz="4800" dirty="0"/>
            </a:br>
            <a:r>
              <a:rPr lang="en" sz="2800" dirty="0"/>
              <a:t>Study and Findings</a:t>
            </a:r>
            <a:endParaRPr dirty="0"/>
          </a:p>
        </p:txBody>
      </p:sp>
      <p:sp>
        <p:nvSpPr>
          <p:cNvPr id="727" name="Google Shape;727;p28"/>
          <p:cNvSpPr txBox="1">
            <a:spLocks noGrp="1"/>
          </p:cNvSpPr>
          <p:nvPr>
            <p:ph type="subTitle" idx="1"/>
          </p:nvPr>
        </p:nvSpPr>
        <p:spPr>
          <a:xfrm>
            <a:off x="2832645" y="1237972"/>
            <a:ext cx="6124671" cy="3723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.Apple Color Emoji UI"/>
              <a:buChar char="👩🏽‍🏫"/>
            </a:pPr>
            <a:r>
              <a:rPr lang="en-US" sz="1800" dirty="0"/>
              <a:t>Purpose: How K-3 teachers teach phonics.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.Apple Color Emoji UI"/>
              <a:buChar char="👩🏽‍🏫"/>
            </a:pPr>
            <a:r>
              <a:rPr lang="en-US" sz="1800" dirty="0"/>
              <a:t>Teachers do not spend enough time teaching it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.Apple Color Emoji UI"/>
              <a:buChar char="👩🏽‍🏫"/>
            </a:pPr>
            <a:r>
              <a:rPr lang="en-US" sz="1800" dirty="0"/>
              <a:t>Teachers expressed they want to learn more about the </a:t>
            </a:r>
            <a:r>
              <a:rPr lang="en-US" sz="1800" b="1" dirty="0"/>
              <a:t>research</a:t>
            </a:r>
            <a:r>
              <a:rPr lang="en-US" sz="1800" dirty="0"/>
              <a:t> behind phonics and </a:t>
            </a:r>
            <a:r>
              <a:rPr lang="en-US" sz="1800" b="1" i="1" dirty="0"/>
              <a:t>how</a:t>
            </a:r>
            <a:r>
              <a:rPr lang="en-US" sz="1800" dirty="0"/>
              <a:t> to teach it. 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.Apple Color Emoji UI"/>
              <a:buChar char="👩🏽‍🏫"/>
            </a:pPr>
            <a:r>
              <a:rPr lang="en-US" sz="1800" dirty="0"/>
              <a:t>Teachers felt they had to google to learn.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.Apple Color Emoji UI"/>
              <a:buChar char="👩🏽‍🏫"/>
            </a:pPr>
            <a:r>
              <a:rPr lang="en-US" sz="1800" dirty="0"/>
              <a:t>Curriculum they used was not helpful 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1800" dirty="0"/>
              <a:t>Limited supplies of teacher manuals </a:t>
            </a:r>
          </a:p>
          <a:p>
            <a:pPr marL="742950" lvl="1" indent="-285750" algn="l">
              <a:lnSpc>
                <a:spcPct val="150000"/>
              </a:lnSpc>
              <a:buFont typeface=".Apple Color Emoji UI"/>
              <a:buChar char="👩🏽‍🏫"/>
            </a:pPr>
            <a:r>
              <a:rPr lang="en-US" sz="1800" dirty="0"/>
              <a:t>not explicit. </a:t>
            </a:r>
          </a:p>
        </p:txBody>
      </p:sp>
      <p:grpSp>
        <p:nvGrpSpPr>
          <p:cNvPr id="752" name="Google Shape;752;p28"/>
          <p:cNvGrpSpPr/>
          <p:nvPr/>
        </p:nvGrpSpPr>
        <p:grpSpPr>
          <a:xfrm rot="-725115">
            <a:off x="-58052" y="2279877"/>
            <a:ext cx="2660044" cy="2631320"/>
            <a:chOff x="6292350" y="1776075"/>
            <a:chExt cx="2430925" cy="2404675"/>
          </a:xfrm>
        </p:grpSpPr>
        <p:sp>
          <p:nvSpPr>
            <p:cNvPr id="753" name="Google Shape;753;p28"/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8"/>
          <p:cNvSpPr txBox="1">
            <a:spLocks noGrp="1"/>
          </p:cNvSpPr>
          <p:nvPr>
            <p:ph type="ctrTitle"/>
          </p:nvPr>
        </p:nvSpPr>
        <p:spPr>
          <a:xfrm>
            <a:off x="2008800" y="54024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Rational</a:t>
            </a:r>
            <a:br>
              <a:rPr lang="en" sz="4800" dirty="0"/>
            </a:br>
            <a:r>
              <a:rPr lang="en" sz="2800" dirty="0"/>
              <a:t>Research</a:t>
            </a:r>
            <a:endParaRPr dirty="0"/>
          </a:p>
        </p:txBody>
      </p:sp>
      <p:grpSp>
        <p:nvGrpSpPr>
          <p:cNvPr id="161" name="Google Shape;1972;p45">
            <a:extLst>
              <a:ext uri="{FF2B5EF4-FFF2-40B4-BE49-F238E27FC236}">
                <a16:creationId xmlns:a16="http://schemas.microsoft.com/office/drawing/2014/main" id="{5B534CC4-6E29-164D-B600-1081D31B9A3E}"/>
              </a:ext>
            </a:extLst>
          </p:cNvPr>
          <p:cNvGrpSpPr/>
          <p:nvPr/>
        </p:nvGrpSpPr>
        <p:grpSpPr>
          <a:xfrm>
            <a:off x="7789844" y="3991987"/>
            <a:ext cx="1078051" cy="1036688"/>
            <a:chOff x="1142423" y="2075513"/>
            <a:chExt cx="1464544" cy="1408352"/>
          </a:xfrm>
        </p:grpSpPr>
        <p:sp>
          <p:nvSpPr>
            <p:cNvPr id="162" name="Google Shape;1973;p45">
              <a:extLst>
                <a:ext uri="{FF2B5EF4-FFF2-40B4-BE49-F238E27FC236}">
                  <a16:creationId xmlns:a16="http://schemas.microsoft.com/office/drawing/2014/main" id="{E89C0097-3A1C-0D4F-B0B3-8C18ACC6F1D5}"/>
                </a:ext>
              </a:extLst>
            </p:cNvPr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974;p45">
              <a:extLst>
                <a:ext uri="{FF2B5EF4-FFF2-40B4-BE49-F238E27FC236}">
                  <a16:creationId xmlns:a16="http://schemas.microsoft.com/office/drawing/2014/main" id="{2F7F2C9C-478B-404A-B07E-94AAB0A766C1}"/>
                </a:ext>
              </a:extLst>
            </p:cNvPr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975;p45">
              <a:extLst>
                <a:ext uri="{FF2B5EF4-FFF2-40B4-BE49-F238E27FC236}">
                  <a16:creationId xmlns:a16="http://schemas.microsoft.com/office/drawing/2014/main" id="{493C7D4A-4F26-354E-85AB-3CD2EF61A4D2}"/>
                </a:ext>
              </a:extLst>
            </p:cNvPr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976;p45">
              <a:extLst>
                <a:ext uri="{FF2B5EF4-FFF2-40B4-BE49-F238E27FC236}">
                  <a16:creationId xmlns:a16="http://schemas.microsoft.com/office/drawing/2014/main" id="{8BD3B528-D996-4548-9F49-AD4E26613DE7}"/>
                </a:ext>
              </a:extLst>
            </p:cNvPr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77;p45">
              <a:extLst>
                <a:ext uri="{FF2B5EF4-FFF2-40B4-BE49-F238E27FC236}">
                  <a16:creationId xmlns:a16="http://schemas.microsoft.com/office/drawing/2014/main" id="{8F9575C0-422D-A748-8DBE-7AC5168799B2}"/>
                </a:ext>
              </a:extLst>
            </p:cNvPr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978;p45">
              <a:extLst>
                <a:ext uri="{FF2B5EF4-FFF2-40B4-BE49-F238E27FC236}">
                  <a16:creationId xmlns:a16="http://schemas.microsoft.com/office/drawing/2014/main" id="{01168517-F189-224C-9D8E-B2DC085834B7}"/>
                </a:ext>
              </a:extLst>
            </p:cNvPr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2059;p45">
            <a:extLst>
              <a:ext uri="{FF2B5EF4-FFF2-40B4-BE49-F238E27FC236}">
                <a16:creationId xmlns:a16="http://schemas.microsoft.com/office/drawing/2014/main" id="{7980D50B-246F-E44B-B1AA-58708716551A}"/>
              </a:ext>
            </a:extLst>
          </p:cNvPr>
          <p:cNvGrpSpPr/>
          <p:nvPr/>
        </p:nvGrpSpPr>
        <p:grpSpPr>
          <a:xfrm>
            <a:off x="7742028" y="2633628"/>
            <a:ext cx="1173962" cy="1957996"/>
            <a:chOff x="3676859" y="1785855"/>
            <a:chExt cx="1447727" cy="2414596"/>
          </a:xfrm>
        </p:grpSpPr>
        <p:grpSp>
          <p:nvGrpSpPr>
            <p:cNvPr id="169" name="Google Shape;2060;p45">
              <a:extLst>
                <a:ext uri="{FF2B5EF4-FFF2-40B4-BE49-F238E27FC236}">
                  <a16:creationId xmlns:a16="http://schemas.microsoft.com/office/drawing/2014/main" id="{E24F2D1A-F47C-BE42-9079-6827DC74DC4D}"/>
                </a:ext>
              </a:extLst>
            </p:cNvPr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176" name="Google Shape;2061;p45">
                <a:extLst>
                  <a:ext uri="{FF2B5EF4-FFF2-40B4-BE49-F238E27FC236}">
                    <a16:creationId xmlns:a16="http://schemas.microsoft.com/office/drawing/2014/main" id="{261E46BD-BF79-434D-9979-3A473CA079CA}"/>
                  </a:ext>
                </a:extLst>
              </p:cNvPr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062;p45">
                <a:extLst>
                  <a:ext uri="{FF2B5EF4-FFF2-40B4-BE49-F238E27FC236}">
                    <a16:creationId xmlns:a16="http://schemas.microsoft.com/office/drawing/2014/main" id="{CEB3DCB5-E817-6345-9531-D20356F87B01}"/>
                  </a:ext>
                </a:extLst>
              </p:cNvPr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063;p45">
                <a:extLst>
                  <a:ext uri="{FF2B5EF4-FFF2-40B4-BE49-F238E27FC236}">
                    <a16:creationId xmlns:a16="http://schemas.microsoft.com/office/drawing/2014/main" id="{3D24BB41-F52C-2A4E-81BC-AA6DADB03FE3}"/>
                  </a:ext>
                </a:extLst>
              </p:cNvPr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064;p45">
                <a:extLst>
                  <a:ext uri="{FF2B5EF4-FFF2-40B4-BE49-F238E27FC236}">
                    <a16:creationId xmlns:a16="http://schemas.microsoft.com/office/drawing/2014/main" id="{F9BA11B9-0F32-C74B-82B8-86F034D129EF}"/>
                  </a:ext>
                </a:extLst>
              </p:cNvPr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065;p45">
                <a:extLst>
                  <a:ext uri="{FF2B5EF4-FFF2-40B4-BE49-F238E27FC236}">
                    <a16:creationId xmlns:a16="http://schemas.microsoft.com/office/drawing/2014/main" id="{DE938CFD-F4B8-4449-88BF-4A92C2117DD7}"/>
                  </a:ext>
                </a:extLst>
              </p:cNvPr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066;p45">
                <a:extLst>
                  <a:ext uri="{FF2B5EF4-FFF2-40B4-BE49-F238E27FC236}">
                    <a16:creationId xmlns:a16="http://schemas.microsoft.com/office/drawing/2014/main" id="{92586405-ABD2-FE42-AA55-5D350526F7D0}"/>
                  </a:ext>
                </a:extLst>
              </p:cNvPr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067;p45">
                <a:extLst>
                  <a:ext uri="{FF2B5EF4-FFF2-40B4-BE49-F238E27FC236}">
                    <a16:creationId xmlns:a16="http://schemas.microsoft.com/office/drawing/2014/main" id="{65DC2740-6068-414F-B58E-560D837CEBA2}"/>
                  </a:ext>
                </a:extLst>
              </p:cNvPr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068;p45">
                <a:extLst>
                  <a:ext uri="{FF2B5EF4-FFF2-40B4-BE49-F238E27FC236}">
                    <a16:creationId xmlns:a16="http://schemas.microsoft.com/office/drawing/2014/main" id="{366AC728-BA47-A241-8C77-B142A564F6BC}"/>
                  </a:ext>
                </a:extLst>
              </p:cNvPr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069;p45">
                <a:extLst>
                  <a:ext uri="{FF2B5EF4-FFF2-40B4-BE49-F238E27FC236}">
                    <a16:creationId xmlns:a16="http://schemas.microsoft.com/office/drawing/2014/main" id="{56ED41A5-5087-7F41-903C-01EAF26760D2}"/>
                  </a:ext>
                </a:extLst>
              </p:cNvPr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070;p45">
                <a:extLst>
                  <a:ext uri="{FF2B5EF4-FFF2-40B4-BE49-F238E27FC236}">
                    <a16:creationId xmlns:a16="http://schemas.microsoft.com/office/drawing/2014/main" id="{A6F3A6C8-CFAB-4947-BC96-CF1B64A6B65F}"/>
                  </a:ext>
                </a:extLst>
              </p:cNvPr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071;p45">
                <a:extLst>
                  <a:ext uri="{FF2B5EF4-FFF2-40B4-BE49-F238E27FC236}">
                    <a16:creationId xmlns:a16="http://schemas.microsoft.com/office/drawing/2014/main" id="{D1E961A4-BC2D-9544-BDCA-E7621341C097}"/>
                  </a:ext>
                </a:extLst>
              </p:cNvPr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72;p45">
                <a:extLst>
                  <a:ext uri="{FF2B5EF4-FFF2-40B4-BE49-F238E27FC236}">
                    <a16:creationId xmlns:a16="http://schemas.microsoft.com/office/drawing/2014/main" id="{50278AE6-6B39-B348-A579-F345851ABD06}"/>
                  </a:ext>
                </a:extLst>
              </p:cNvPr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73;p45">
                <a:extLst>
                  <a:ext uri="{FF2B5EF4-FFF2-40B4-BE49-F238E27FC236}">
                    <a16:creationId xmlns:a16="http://schemas.microsoft.com/office/drawing/2014/main" id="{072CEEF4-D770-7843-867B-6A3EAF9D3C7F}"/>
                  </a:ext>
                </a:extLst>
              </p:cNvPr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074;p45">
                <a:extLst>
                  <a:ext uri="{FF2B5EF4-FFF2-40B4-BE49-F238E27FC236}">
                    <a16:creationId xmlns:a16="http://schemas.microsoft.com/office/drawing/2014/main" id="{C70BED63-29CD-0441-B9B5-254E01EA7EB6}"/>
                  </a:ext>
                </a:extLst>
              </p:cNvPr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075;p45">
                <a:extLst>
                  <a:ext uri="{FF2B5EF4-FFF2-40B4-BE49-F238E27FC236}">
                    <a16:creationId xmlns:a16="http://schemas.microsoft.com/office/drawing/2014/main" id="{36D4B01A-29C6-9746-A063-B690F51423FF}"/>
                  </a:ext>
                </a:extLst>
              </p:cNvPr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076;p45">
                <a:extLst>
                  <a:ext uri="{FF2B5EF4-FFF2-40B4-BE49-F238E27FC236}">
                    <a16:creationId xmlns:a16="http://schemas.microsoft.com/office/drawing/2014/main" id="{8B054645-99DA-1C45-A1B6-AB2F4A0D14C2}"/>
                  </a:ext>
                </a:extLst>
              </p:cNvPr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077;p45">
                <a:extLst>
                  <a:ext uri="{FF2B5EF4-FFF2-40B4-BE49-F238E27FC236}">
                    <a16:creationId xmlns:a16="http://schemas.microsoft.com/office/drawing/2014/main" id="{D16EE781-D192-AB4B-8E6F-04A313FB10CF}"/>
                  </a:ext>
                </a:extLst>
              </p:cNvPr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078;p45">
                <a:extLst>
                  <a:ext uri="{FF2B5EF4-FFF2-40B4-BE49-F238E27FC236}">
                    <a16:creationId xmlns:a16="http://schemas.microsoft.com/office/drawing/2014/main" id="{291751DA-D020-C642-B0CD-19E91DB67B03}"/>
                  </a:ext>
                </a:extLst>
              </p:cNvPr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079;p45">
                <a:extLst>
                  <a:ext uri="{FF2B5EF4-FFF2-40B4-BE49-F238E27FC236}">
                    <a16:creationId xmlns:a16="http://schemas.microsoft.com/office/drawing/2014/main" id="{B735B928-2E5E-9B43-99F6-12F5390B9511}"/>
                  </a:ext>
                </a:extLst>
              </p:cNvPr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080;p45">
                <a:extLst>
                  <a:ext uri="{FF2B5EF4-FFF2-40B4-BE49-F238E27FC236}">
                    <a16:creationId xmlns:a16="http://schemas.microsoft.com/office/drawing/2014/main" id="{61FC631A-2D51-3142-B109-C14C137EFEDD}"/>
                  </a:ext>
                </a:extLst>
              </p:cNvPr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081;p45">
                <a:extLst>
                  <a:ext uri="{FF2B5EF4-FFF2-40B4-BE49-F238E27FC236}">
                    <a16:creationId xmlns:a16="http://schemas.microsoft.com/office/drawing/2014/main" id="{382CF00D-1E76-3149-815B-FB87B911E013}"/>
                  </a:ext>
                </a:extLst>
              </p:cNvPr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082;p45">
                <a:extLst>
                  <a:ext uri="{FF2B5EF4-FFF2-40B4-BE49-F238E27FC236}">
                    <a16:creationId xmlns:a16="http://schemas.microsoft.com/office/drawing/2014/main" id="{866D26A0-5978-3A40-A04E-AC9DBE02A562}"/>
                  </a:ext>
                </a:extLst>
              </p:cNvPr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083;p45">
                <a:extLst>
                  <a:ext uri="{FF2B5EF4-FFF2-40B4-BE49-F238E27FC236}">
                    <a16:creationId xmlns:a16="http://schemas.microsoft.com/office/drawing/2014/main" id="{C43481B2-B73E-9447-8DCE-D47DB0FD164C}"/>
                  </a:ext>
                </a:extLst>
              </p:cNvPr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084;p45">
                <a:extLst>
                  <a:ext uri="{FF2B5EF4-FFF2-40B4-BE49-F238E27FC236}">
                    <a16:creationId xmlns:a16="http://schemas.microsoft.com/office/drawing/2014/main" id="{F24948E8-BE38-EF4A-82E4-5884BE3B945E}"/>
                  </a:ext>
                </a:extLst>
              </p:cNvPr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85;p45">
                <a:extLst>
                  <a:ext uri="{FF2B5EF4-FFF2-40B4-BE49-F238E27FC236}">
                    <a16:creationId xmlns:a16="http://schemas.microsoft.com/office/drawing/2014/main" id="{6116BD56-2A5B-394C-9319-B8433AA9B910}"/>
                  </a:ext>
                </a:extLst>
              </p:cNvPr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86;p45">
                <a:extLst>
                  <a:ext uri="{FF2B5EF4-FFF2-40B4-BE49-F238E27FC236}">
                    <a16:creationId xmlns:a16="http://schemas.microsoft.com/office/drawing/2014/main" id="{2A17761E-C094-F94C-B201-FF9E2628333E}"/>
                  </a:ext>
                </a:extLst>
              </p:cNvPr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87;p45">
                <a:extLst>
                  <a:ext uri="{FF2B5EF4-FFF2-40B4-BE49-F238E27FC236}">
                    <a16:creationId xmlns:a16="http://schemas.microsoft.com/office/drawing/2014/main" id="{8C951080-2281-C64B-94F5-C1A9FA741D85}"/>
                  </a:ext>
                </a:extLst>
              </p:cNvPr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88;p45">
                <a:extLst>
                  <a:ext uri="{FF2B5EF4-FFF2-40B4-BE49-F238E27FC236}">
                    <a16:creationId xmlns:a16="http://schemas.microsoft.com/office/drawing/2014/main" id="{5571E248-CBC5-3349-B0DF-E1C30A6E6ED1}"/>
                  </a:ext>
                </a:extLst>
              </p:cNvPr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89;p45">
                <a:extLst>
                  <a:ext uri="{FF2B5EF4-FFF2-40B4-BE49-F238E27FC236}">
                    <a16:creationId xmlns:a16="http://schemas.microsoft.com/office/drawing/2014/main" id="{1AE6DC6C-EA25-154C-BD3B-F230B7D9CDBC}"/>
                  </a:ext>
                </a:extLst>
              </p:cNvPr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90;p45">
                <a:extLst>
                  <a:ext uri="{FF2B5EF4-FFF2-40B4-BE49-F238E27FC236}">
                    <a16:creationId xmlns:a16="http://schemas.microsoft.com/office/drawing/2014/main" id="{4DA3F9A3-4DF0-984F-8745-E734F075E627}"/>
                  </a:ext>
                </a:extLst>
              </p:cNvPr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91;p45">
                <a:extLst>
                  <a:ext uri="{FF2B5EF4-FFF2-40B4-BE49-F238E27FC236}">
                    <a16:creationId xmlns:a16="http://schemas.microsoft.com/office/drawing/2014/main" id="{3C11114F-EF5D-3541-8EEF-ACB96D9FC82D}"/>
                  </a:ext>
                </a:extLst>
              </p:cNvPr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92;p45">
                <a:extLst>
                  <a:ext uri="{FF2B5EF4-FFF2-40B4-BE49-F238E27FC236}">
                    <a16:creationId xmlns:a16="http://schemas.microsoft.com/office/drawing/2014/main" id="{A7A4E488-C3CE-B143-B5B3-CD2F964D5832}"/>
                  </a:ext>
                </a:extLst>
              </p:cNvPr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93;p45">
                <a:extLst>
                  <a:ext uri="{FF2B5EF4-FFF2-40B4-BE49-F238E27FC236}">
                    <a16:creationId xmlns:a16="http://schemas.microsoft.com/office/drawing/2014/main" id="{775148D2-FCAC-8344-870D-1E000BB2DC31}"/>
                  </a:ext>
                </a:extLst>
              </p:cNvPr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4;p45">
                <a:extLst>
                  <a:ext uri="{FF2B5EF4-FFF2-40B4-BE49-F238E27FC236}">
                    <a16:creationId xmlns:a16="http://schemas.microsoft.com/office/drawing/2014/main" id="{299A3C66-2C77-7547-AFE9-C52E7D3015A2}"/>
                  </a:ext>
                </a:extLst>
              </p:cNvPr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95;p45">
                <a:extLst>
                  <a:ext uri="{FF2B5EF4-FFF2-40B4-BE49-F238E27FC236}">
                    <a16:creationId xmlns:a16="http://schemas.microsoft.com/office/drawing/2014/main" id="{0ECAC22E-F9BB-CD4D-9605-AC492B31482E}"/>
                  </a:ext>
                </a:extLst>
              </p:cNvPr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096;p45">
                <a:extLst>
                  <a:ext uri="{FF2B5EF4-FFF2-40B4-BE49-F238E27FC236}">
                    <a16:creationId xmlns:a16="http://schemas.microsoft.com/office/drawing/2014/main" id="{90409049-DF2D-8F44-B876-5CB636796E93}"/>
                  </a:ext>
                </a:extLst>
              </p:cNvPr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97;p45">
                <a:extLst>
                  <a:ext uri="{FF2B5EF4-FFF2-40B4-BE49-F238E27FC236}">
                    <a16:creationId xmlns:a16="http://schemas.microsoft.com/office/drawing/2014/main" id="{A629C075-92B0-5040-AB14-F55F37D21119}"/>
                  </a:ext>
                </a:extLst>
              </p:cNvPr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98;p45">
                <a:extLst>
                  <a:ext uri="{FF2B5EF4-FFF2-40B4-BE49-F238E27FC236}">
                    <a16:creationId xmlns:a16="http://schemas.microsoft.com/office/drawing/2014/main" id="{3A280389-AD33-4B49-83A1-16C712D7B6EE}"/>
                  </a:ext>
                </a:extLst>
              </p:cNvPr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99;p45">
                <a:extLst>
                  <a:ext uri="{FF2B5EF4-FFF2-40B4-BE49-F238E27FC236}">
                    <a16:creationId xmlns:a16="http://schemas.microsoft.com/office/drawing/2014/main" id="{86AB1016-63F2-8744-A490-309DA24763F8}"/>
                  </a:ext>
                </a:extLst>
              </p:cNvPr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00;p45">
                <a:extLst>
                  <a:ext uri="{FF2B5EF4-FFF2-40B4-BE49-F238E27FC236}">
                    <a16:creationId xmlns:a16="http://schemas.microsoft.com/office/drawing/2014/main" id="{222025D9-E33E-D247-A383-63F2094F69AD}"/>
                  </a:ext>
                </a:extLst>
              </p:cNvPr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01;p45">
                <a:extLst>
                  <a:ext uri="{FF2B5EF4-FFF2-40B4-BE49-F238E27FC236}">
                    <a16:creationId xmlns:a16="http://schemas.microsoft.com/office/drawing/2014/main" id="{AF90D118-89A5-8E47-B14A-82A91E008298}"/>
                  </a:ext>
                </a:extLst>
              </p:cNvPr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02;p45">
                <a:extLst>
                  <a:ext uri="{FF2B5EF4-FFF2-40B4-BE49-F238E27FC236}">
                    <a16:creationId xmlns:a16="http://schemas.microsoft.com/office/drawing/2014/main" id="{A6414A5D-B141-9E46-9002-21257F437B01}"/>
                  </a:ext>
                </a:extLst>
              </p:cNvPr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03;p45">
                <a:extLst>
                  <a:ext uri="{FF2B5EF4-FFF2-40B4-BE49-F238E27FC236}">
                    <a16:creationId xmlns:a16="http://schemas.microsoft.com/office/drawing/2014/main" id="{F1AEB6D5-3BE8-2248-91F6-43E7BD2FEC6E}"/>
                  </a:ext>
                </a:extLst>
              </p:cNvPr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04;p45">
                <a:extLst>
                  <a:ext uri="{FF2B5EF4-FFF2-40B4-BE49-F238E27FC236}">
                    <a16:creationId xmlns:a16="http://schemas.microsoft.com/office/drawing/2014/main" id="{C228AAA4-235E-F74D-AE1C-10B82654022C}"/>
                  </a:ext>
                </a:extLst>
              </p:cNvPr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105;p45">
                <a:extLst>
                  <a:ext uri="{FF2B5EF4-FFF2-40B4-BE49-F238E27FC236}">
                    <a16:creationId xmlns:a16="http://schemas.microsoft.com/office/drawing/2014/main" id="{D4EAD3BB-EBDB-2946-93DC-215A4A43A43E}"/>
                  </a:ext>
                </a:extLst>
              </p:cNvPr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106;p45">
                <a:extLst>
                  <a:ext uri="{FF2B5EF4-FFF2-40B4-BE49-F238E27FC236}">
                    <a16:creationId xmlns:a16="http://schemas.microsoft.com/office/drawing/2014/main" id="{75FED123-828D-E741-B441-84B459B4400D}"/>
                  </a:ext>
                </a:extLst>
              </p:cNvPr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107;p45">
                <a:extLst>
                  <a:ext uri="{FF2B5EF4-FFF2-40B4-BE49-F238E27FC236}">
                    <a16:creationId xmlns:a16="http://schemas.microsoft.com/office/drawing/2014/main" id="{58A8ACBE-15BB-0248-B4DE-6D040369290C}"/>
                  </a:ext>
                </a:extLst>
              </p:cNvPr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108;p45">
                <a:extLst>
                  <a:ext uri="{FF2B5EF4-FFF2-40B4-BE49-F238E27FC236}">
                    <a16:creationId xmlns:a16="http://schemas.microsoft.com/office/drawing/2014/main" id="{2F3BA036-6868-084E-950E-37089AB9FD52}"/>
                  </a:ext>
                </a:extLst>
              </p:cNvPr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109;p45">
                <a:extLst>
                  <a:ext uri="{FF2B5EF4-FFF2-40B4-BE49-F238E27FC236}">
                    <a16:creationId xmlns:a16="http://schemas.microsoft.com/office/drawing/2014/main" id="{EC91AAAB-BDF8-624A-AEAC-66E61DBAFD29}"/>
                  </a:ext>
                </a:extLst>
              </p:cNvPr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110;p45">
                <a:extLst>
                  <a:ext uri="{FF2B5EF4-FFF2-40B4-BE49-F238E27FC236}">
                    <a16:creationId xmlns:a16="http://schemas.microsoft.com/office/drawing/2014/main" id="{EB2D4FAB-3DEC-E74A-8A14-FCCAFC94EB27}"/>
                  </a:ext>
                </a:extLst>
              </p:cNvPr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111;p45">
                <a:extLst>
                  <a:ext uri="{FF2B5EF4-FFF2-40B4-BE49-F238E27FC236}">
                    <a16:creationId xmlns:a16="http://schemas.microsoft.com/office/drawing/2014/main" id="{6F8D68FC-7FAF-1949-AAD1-631E93BF0B4E}"/>
                  </a:ext>
                </a:extLst>
              </p:cNvPr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112;p45">
                <a:extLst>
                  <a:ext uri="{FF2B5EF4-FFF2-40B4-BE49-F238E27FC236}">
                    <a16:creationId xmlns:a16="http://schemas.microsoft.com/office/drawing/2014/main" id="{4EFEC404-DA03-9847-AA1B-170F1AC3C64E}"/>
                  </a:ext>
                </a:extLst>
              </p:cNvPr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113;p45">
                <a:extLst>
                  <a:ext uri="{FF2B5EF4-FFF2-40B4-BE49-F238E27FC236}">
                    <a16:creationId xmlns:a16="http://schemas.microsoft.com/office/drawing/2014/main" id="{6D1BA405-6B8B-C54C-AEAB-DD78405E2CE0}"/>
                  </a:ext>
                </a:extLst>
              </p:cNvPr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114;p45">
                <a:extLst>
                  <a:ext uri="{FF2B5EF4-FFF2-40B4-BE49-F238E27FC236}">
                    <a16:creationId xmlns:a16="http://schemas.microsoft.com/office/drawing/2014/main" id="{B62AD815-FF6F-3240-8458-5C6C65D1A137}"/>
                  </a:ext>
                </a:extLst>
              </p:cNvPr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115;p45">
                <a:extLst>
                  <a:ext uri="{FF2B5EF4-FFF2-40B4-BE49-F238E27FC236}">
                    <a16:creationId xmlns:a16="http://schemas.microsoft.com/office/drawing/2014/main" id="{7F7B1A23-B032-0C41-9AEE-4C683CE5749A}"/>
                  </a:ext>
                </a:extLst>
              </p:cNvPr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116;p45">
                <a:extLst>
                  <a:ext uri="{FF2B5EF4-FFF2-40B4-BE49-F238E27FC236}">
                    <a16:creationId xmlns:a16="http://schemas.microsoft.com/office/drawing/2014/main" id="{240357B5-F955-4B44-AB91-F3F4F7A16D46}"/>
                  </a:ext>
                </a:extLst>
              </p:cNvPr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117;p45">
                <a:extLst>
                  <a:ext uri="{FF2B5EF4-FFF2-40B4-BE49-F238E27FC236}">
                    <a16:creationId xmlns:a16="http://schemas.microsoft.com/office/drawing/2014/main" id="{0FD29C00-1BB1-3148-A51F-5CAEED70E26A}"/>
                  </a:ext>
                </a:extLst>
              </p:cNvPr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118;p45">
                <a:extLst>
                  <a:ext uri="{FF2B5EF4-FFF2-40B4-BE49-F238E27FC236}">
                    <a16:creationId xmlns:a16="http://schemas.microsoft.com/office/drawing/2014/main" id="{6C4AB9D5-F3D4-8248-ABC6-DD29EF296C1F}"/>
                  </a:ext>
                </a:extLst>
              </p:cNvPr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119;p45">
                <a:extLst>
                  <a:ext uri="{FF2B5EF4-FFF2-40B4-BE49-F238E27FC236}">
                    <a16:creationId xmlns:a16="http://schemas.microsoft.com/office/drawing/2014/main" id="{1C1484E7-2FD8-1C4B-B22F-F0D771E1413D}"/>
                  </a:ext>
                </a:extLst>
              </p:cNvPr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120;p45">
                <a:extLst>
                  <a:ext uri="{FF2B5EF4-FFF2-40B4-BE49-F238E27FC236}">
                    <a16:creationId xmlns:a16="http://schemas.microsoft.com/office/drawing/2014/main" id="{DC554131-D4F6-8046-85BC-39529EDEBBF9}"/>
                  </a:ext>
                </a:extLst>
              </p:cNvPr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121;p45">
                <a:extLst>
                  <a:ext uri="{FF2B5EF4-FFF2-40B4-BE49-F238E27FC236}">
                    <a16:creationId xmlns:a16="http://schemas.microsoft.com/office/drawing/2014/main" id="{41617E8D-82B8-C44F-BFBB-ECEFCD4C21C3}"/>
                  </a:ext>
                </a:extLst>
              </p:cNvPr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2122;p45">
              <a:extLst>
                <a:ext uri="{FF2B5EF4-FFF2-40B4-BE49-F238E27FC236}">
                  <a16:creationId xmlns:a16="http://schemas.microsoft.com/office/drawing/2014/main" id="{3BB22271-C991-454B-AE49-DF6845BC40ED}"/>
                </a:ext>
              </a:extLst>
            </p:cNvPr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171" name="Google Shape;2123;p45">
                <a:extLst>
                  <a:ext uri="{FF2B5EF4-FFF2-40B4-BE49-F238E27FC236}">
                    <a16:creationId xmlns:a16="http://schemas.microsoft.com/office/drawing/2014/main" id="{57A1E678-B475-0B47-B990-0AEF643F9430}"/>
                  </a:ext>
                </a:extLst>
              </p:cNvPr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24;p45">
                <a:extLst>
                  <a:ext uri="{FF2B5EF4-FFF2-40B4-BE49-F238E27FC236}">
                    <a16:creationId xmlns:a16="http://schemas.microsoft.com/office/drawing/2014/main" id="{733C8F29-3130-E243-9A8F-A48C030D3569}"/>
                  </a:ext>
                </a:extLst>
              </p:cNvPr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25;p45">
                <a:extLst>
                  <a:ext uri="{FF2B5EF4-FFF2-40B4-BE49-F238E27FC236}">
                    <a16:creationId xmlns:a16="http://schemas.microsoft.com/office/drawing/2014/main" id="{68F616F8-5087-C74D-9E7F-5D608CE59144}"/>
                  </a:ext>
                </a:extLst>
              </p:cNvPr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26;p45">
                <a:extLst>
                  <a:ext uri="{FF2B5EF4-FFF2-40B4-BE49-F238E27FC236}">
                    <a16:creationId xmlns:a16="http://schemas.microsoft.com/office/drawing/2014/main" id="{64465EDF-2ECE-D54B-9604-C507E832C3D6}"/>
                  </a:ext>
                </a:extLst>
              </p:cNvPr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27;p45">
                <a:extLst>
                  <a:ext uri="{FF2B5EF4-FFF2-40B4-BE49-F238E27FC236}">
                    <a16:creationId xmlns:a16="http://schemas.microsoft.com/office/drawing/2014/main" id="{14E8BB54-52A0-BC42-A5AC-34B0C3AA9C80}"/>
                  </a:ext>
                </a:extLst>
              </p:cNvPr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" name="Google Shape;727;p28">
            <a:extLst>
              <a:ext uri="{FF2B5EF4-FFF2-40B4-BE49-F238E27FC236}">
                <a16:creationId xmlns:a16="http://schemas.microsoft.com/office/drawing/2014/main" id="{68560D14-A807-B643-959D-1ACAE57C4DC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8010" y="1226055"/>
            <a:ext cx="7313678" cy="19330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>
              <a:buFont typeface=".Apple Color Emoji UI"/>
              <a:buChar char="👩🏽‍🏫"/>
            </a:pPr>
            <a:r>
              <a:rPr lang="en-US" sz="1800" dirty="0"/>
              <a:t>Neurology research states that in order for students to effectively learn how to read, 3 parts of the brain must be activated (Kearns, Hancock, Pugh, </a:t>
            </a:r>
            <a:r>
              <a:rPr lang="en-US" sz="1800" dirty="0" err="1"/>
              <a:t>Hoeft</a:t>
            </a:r>
            <a:r>
              <a:rPr lang="en-US" sz="1800" dirty="0"/>
              <a:t> and Frost, 2019) </a:t>
            </a:r>
          </a:p>
          <a:p>
            <a:pPr marL="742950" lvl="1" indent="-285750" algn="l">
              <a:buFont typeface=".Apple Color Emoji UI"/>
              <a:buChar char="👩🏽‍🏫"/>
            </a:pPr>
            <a:r>
              <a:rPr lang="en-US" sz="1800" dirty="0"/>
              <a:t>Left inferior frontal gyrus (frontal lobe region/</a:t>
            </a:r>
            <a:r>
              <a:rPr lang="en-US" sz="1800" dirty="0" err="1"/>
              <a:t>Brocca’s</a:t>
            </a:r>
            <a:r>
              <a:rPr lang="en-US" sz="1800" dirty="0"/>
              <a:t> Area)</a:t>
            </a:r>
          </a:p>
          <a:p>
            <a:pPr marL="742950" lvl="1" indent="-285750" algn="l">
              <a:buFont typeface=".Apple Color Emoji UI"/>
              <a:buChar char="👩🏽‍🏫"/>
            </a:pPr>
            <a:r>
              <a:rPr lang="en-US" sz="1800" dirty="0"/>
              <a:t>Left Temporo-Parietal region (word analysis)</a:t>
            </a:r>
          </a:p>
          <a:p>
            <a:pPr marL="742950" lvl="1" indent="-285750" algn="l">
              <a:buFont typeface=".Apple Color Emoji UI"/>
              <a:buChar char="👩🏽‍🏫"/>
            </a:pPr>
            <a:r>
              <a:rPr lang="en-US" sz="1800" dirty="0"/>
              <a:t>Left occipitotemporal region (word form)</a:t>
            </a:r>
          </a:p>
        </p:txBody>
      </p:sp>
      <p:sp>
        <p:nvSpPr>
          <p:cNvPr id="85" name="Google Shape;727;p28">
            <a:extLst>
              <a:ext uri="{FF2B5EF4-FFF2-40B4-BE49-F238E27FC236}">
                <a16:creationId xmlns:a16="http://schemas.microsoft.com/office/drawing/2014/main" id="{1E31914A-4383-F645-A20B-D528380726BC}"/>
              </a:ext>
            </a:extLst>
          </p:cNvPr>
          <p:cNvSpPr txBox="1">
            <a:spLocks/>
          </p:cNvSpPr>
          <p:nvPr/>
        </p:nvSpPr>
        <p:spPr>
          <a:xfrm>
            <a:off x="276043" y="3042275"/>
            <a:ext cx="7520901" cy="193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285750" indent="-285750" algn="l">
              <a:buFont typeface=".Apple Color Emoji UI"/>
              <a:buChar char="👩🏽‍🏫"/>
            </a:pPr>
            <a:r>
              <a:rPr lang="en-US" sz="1800" dirty="0"/>
              <a:t>Each part of the brain has its purpose (see brain image)</a:t>
            </a:r>
          </a:p>
          <a:p>
            <a:pPr marL="285750" indent="-285750" algn="l">
              <a:buFont typeface=".Apple Color Emoji UI"/>
              <a:buChar char="👩🏽‍🏫"/>
            </a:pPr>
            <a:r>
              <a:rPr lang="en-US" sz="1800" dirty="0"/>
              <a:t> Readers who struggle may not have these parts of their brains activated.</a:t>
            </a:r>
          </a:p>
          <a:p>
            <a:pPr marL="742950" lvl="1" indent="-285750" algn="l">
              <a:buFont typeface=".Apple Color Emoji UI"/>
              <a:buChar char="👩🏽‍🏫"/>
            </a:pPr>
            <a:r>
              <a:rPr lang="en-US" sz="1800" dirty="0"/>
              <a:t>Teacher may not know if readers who struggle may have a learning or language-based disability.</a:t>
            </a:r>
          </a:p>
          <a:p>
            <a:pPr marL="285750" indent="-285750" algn="l">
              <a:buFont typeface=".Apple Color Emoji UI"/>
              <a:buChar char="👩🏽‍🏫"/>
            </a:pPr>
            <a:endParaRPr lang="en-US" sz="1800" dirty="0"/>
          </a:p>
          <a:p>
            <a:pPr marL="285750" indent="-285750" algn="l">
              <a:buFont typeface=".Apple Color Emoji UI"/>
              <a:buChar char="👩🏽‍🏫"/>
            </a:pPr>
            <a:endParaRPr lang="en-US" sz="1800" dirty="0"/>
          </a:p>
          <a:p>
            <a:pPr marL="742950" lvl="1" indent="-285750" algn="l">
              <a:buFont typeface=".Apple Color Emoji UI"/>
              <a:buChar char="👩🏽‍🏫"/>
            </a:pPr>
            <a:endParaRPr lang="en-US" sz="1800" dirty="0"/>
          </a:p>
          <a:p>
            <a:pPr marL="742950" lvl="1" indent="-285750" algn="l">
              <a:buFont typeface=".Apple Color Emoji UI"/>
              <a:buChar char="👩🏽‍🏫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88796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0E6F1A5-FAB2-9E46-A7C5-E3A77C9A1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9" y="304800"/>
            <a:ext cx="8837353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11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8"/>
          <p:cNvSpPr txBox="1">
            <a:spLocks noGrp="1"/>
          </p:cNvSpPr>
          <p:nvPr>
            <p:ph type="ctrTitle"/>
          </p:nvPr>
        </p:nvSpPr>
        <p:spPr>
          <a:xfrm>
            <a:off x="2008800" y="54024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Rational</a:t>
            </a:r>
            <a:br>
              <a:rPr lang="en" sz="4800" dirty="0"/>
            </a:br>
            <a:r>
              <a:rPr lang="en" sz="2800" dirty="0"/>
              <a:t>Research</a:t>
            </a:r>
            <a:endParaRPr dirty="0"/>
          </a:p>
        </p:txBody>
      </p:sp>
      <p:grpSp>
        <p:nvGrpSpPr>
          <p:cNvPr id="161" name="Google Shape;1972;p45">
            <a:extLst>
              <a:ext uri="{FF2B5EF4-FFF2-40B4-BE49-F238E27FC236}">
                <a16:creationId xmlns:a16="http://schemas.microsoft.com/office/drawing/2014/main" id="{5B534CC4-6E29-164D-B600-1081D31B9A3E}"/>
              </a:ext>
            </a:extLst>
          </p:cNvPr>
          <p:cNvGrpSpPr/>
          <p:nvPr/>
        </p:nvGrpSpPr>
        <p:grpSpPr>
          <a:xfrm>
            <a:off x="7789844" y="3991987"/>
            <a:ext cx="1078051" cy="1036688"/>
            <a:chOff x="1142423" y="2075513"/>
            <a:chExt cx="1464544" cy="1408352"/>
          </a:xfrm>
        </p:grpSpPr>
        <p:sp>
          <p:nvSpPr>
            <p:cNvPr id="162" name="Google Shape;1973;p45">
              <a:extLst>
                <a:ext uri="{FF2B5EF4-FFF2-40B4-BE49-F238E27FC236}">
                  <a16:creationId xmlns:a16="http://schemas.microsoft.com/office/drawing/2014/main" id="{E89C0097-3A1C-0D4F-B0B3-8C18ACC6F1D5}"/>
                </a:ext>
              </a:extLst>
            </p:cNvPr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974;p45">
              <a:extLst>
                <a:ext uri="{FF2B5EF4-FFF2-40B4-BE49-F238E27FC236}">
                  <a16:creationId xmlns:a16="http://schemas.microsoft.com/office/drawing/2014/main" id="{2F7F2C9C-478B-404A-B07E-94AAB0A766C1}"/>
                </a:ext>
              </a:extLst>
            </p:cNvPr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975;p45">
              <a:extLst>
                <a:ext uri="{FF2B5EF4-FFF2-40B4-BE49-F238E27FC236}">
                  <a16:creationId xmlns:a16="http://schemas.microsoft.com/office/drawing/2014/main" id="{493C7D4A-4F26-354E-85AB-3CD2EF61A4D2}"/>
                </a:ext>
              </a:extLst>
            </p:cNvPr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976;p45">
              <a:extLst>
                <a:ext uri="{FF2B5EF4-FFF2-40B4-BE49-F238E27FC236}">
                  <a16:creationId xmlns:a16="http://schemas.microsoft.com/office/drawing/2014/main" id="{8BD3B528-D996-4548-9F49-AD4E26613DE7}"/>
                </a:ext>
              </a:extLst>
            </p:cNvPr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77;p45">
              <a:extLst>
                <a:ext uri="{FF2B5EF4-FFF2-40B4-BE49-F238E27FC236}">
                  <a16:creationId xmlns:a16="http://schemas.microsoft.com/office/drawing/2014/main" id="{8F9575C0-422D-A748-8DBE-7AC5168799B2}"/>
                </a:ext>
              </a:extLst>
            </p:cNvPr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978;p45">
              <a:extLst>
                <a:ext uri="{FF2B5EF4-FFF2-40B4-BE49-F238E27FC236}">
                  <a16:creationId xmlns:a16="http://schemas.microsoft.com/office/drawing/2014/main" id="{01168517-F189-224C-9D8E-B2DC085834B7}"/>
                </a:ext>
              </a:extLst>
            </p:cNvPr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2059;p45">
            <a:extLst>
              <a:ext uri="{FF2B5EF4-FFF2-40B4-BE49-F238E27FC236}">
                <a16:creationId xmlns:a16="http://schemas.microsoft.com/office/drawing/2014/main" id="{7980D50B-246F-E44B-B1AA-58708716551A}"/>
              </a:ext>
            </a:extLst>
          </p:cNvPr>
          <p:cNvGrpSpPr/>
          <p:nvPr/>
        </p:nvGrpSpPr>
        <p:grpSpPr>
          <a:xfrm>
            <a:off x="7742028" y="2633628"/>
            <a:ext cx="1173962" cy="1957996"/>
            <a:chOff x="3676859" y="1785855"/>
            <a:chExt cx="1447727" cy="2414596"/>
          </a:xfrm>
        </p:grpSpPr>
        <p:grpSp>
          <p:nvGrpSpPr>
            <p:cNvPr id="169" name="Google Shape;2060;p45">
              <a:extLst>
                <a:ext uri="{FF2B5EF4-FFF2-40B4-BE49-F238E27FC236}">
                  <a16:creationId xmlns:a16="http://schemas.microsoft.com/office/drawing/2014/main" id="{E24F2D1A-F47C-BE42-9079-6827DC74DC4D}"/>
                </a:ext>
              </a:extLst>
            </p:cNvPr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176" name="Google Shape;2061;p45">
                <a:extLst>
                  <a:ext uri="{FF2B5EF4-FFF2-40B4-BE49-F238E27FC236}">
                    <a16:creationId xmlns:a16="http://schemas.microsoft.com/office/drawing/2014/main" id="{261E46BD-BF79-434D-9979-3A473CA079CA}"/>
                  </a:ext>
                </a:extLst>
              </p:cNvPr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062;p45">
                <a:extLst>
                  <a:ext uri="{FF2B5EF4-FFF2-40B4-BE49-F238E27FC236}">
                    <a16:creationId xmlns:a16="http://schemas.microsoft.com/office/drawing/2014/main" id="{CEB3DCB5-E817-6345-9531-D20356F87B01}"/>
                  </a:ext>
                </a:extLst>
              </p:cNvPr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063;p45">
                <a:extLst>
                  <a:ext uri="{FF2B5EF4-FFF2-40B4-BE49-F238E27FC236}">
                    <a16:creationId xmlns:a16="http://schemas.microsoft.com/office/drawing/2014/main" id="{3D24BB41-F52C-2A4E-81BC-AA6DADB03FE3}"/>
                  </a:ext>
                </a:extLst>
              </p:cNvPr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064;p45">
                <a:extLst>
                  <a:ext uri="{FF2B5EF4-FFF2-40B4-BE49-F238E27FC236}">
                    <a16:creationId xmlns:a16="http://schemas.microsoft.com/office/drawing/2014/main" id="{F9BA11B9-0F32-C74B-82B8-86F034D129EF}"/>
                  </a:ext>
                </a:extLst>
              </p:cNvPr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065;p45">
                <a:extLst>
                  <a:ext uri="{FF2B5EF4-FFF2-40B4-BE49-F238E27FC236}">
                    <a16:creationId xmlns:a16="http://schemas.microsoft.com/office/drawing/2014/main" id="{DE938CFD-F4B8-4449-88BF-4A92C2117DD7}"/>
                  </a:ext>
                </a:extLst>
              </p:cNvPr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066;p45">
                <a:extLst>
                  <a:ext uri="{FF2B5EF4-FFF2-40B4-BE49-F238E27FC236}">
                    <a16:creationId xmlns:a16="http://schemas.microsoft.com/office/drawing/2014/main" id="{92586405-ABD2-FE42-AA55-5D350526F7D0}"/>
                  </a:ext>
                </a:extLst>
              </p:cNvPr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067;p45">
                <a:extLst>
                  <a:ext uri="{FF2B5EF4-FFF2-40B4-BE49-F238E27FC236}">
                    <a16:creationId xmlns:a16="http://schemas.microsoft.com/office/drawing/2014/main" id="{65DC2740-6068-414F-B58E-560D837CEBA2}"/>
                  </a:ext>
                </a:extLst>
              </p:cNvPr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068;p45">
                <a:extLst>
                  <a:ext uri="{FF2B5EF4-FFF2-40B4-BE49-F238E27FC236}">
                    <a16:creationId xmlns:a16="http://schemas.microsoft.com/office/drawing/2014/main" id="{366AC728-BA47-A241-8C77-B142A564F6BC}"/>
                  </a:ext>
                </a:extLst>
              </p:cNvPr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069;p45">
                <a:extLst>
                  <a:ext uri="{FF2B5EF4-FFF2-40B4-BE49-F238E27FC236}">
                    <a16:creationId xmlns:a16="http://schemas.microsoft.com/office/drawing/2014/main" id="{56ED41A5-5087-7F41-903C-01EAF26760D2}"/>
                  </a:ext>
                </a:extLst>
              </p:cNvPr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070;p45">
                <a:extLst>
                  <a:ext uri="{FF2B5EF4-FFF2-40B4-BE49-F238E27FC236}">
                    <a16:creationId xmlns:a16="http://schemas.microsoft.com/office/drawing/2014/main" id="{A6F3A6C8-CFAB-4947-BC96-CF1B64A6B65F}"/>
                  </a:ext>
                </a:extLst>
              </p:cNvPr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071;p45">
                <a:extLst>
                  <a:ext uri="{FF2B5EF4-FFF2-40B4-BE49-F238E27FC236}">
                    <a16:creationId xmlns:a16="http://schemas.microsoft.com/office/drawing/2014/main" id="{D1E961A4-BC2D-9544-BDCA-E7621341C097}"/>
                  </a:ext>
                </a:extLst>
              </p:cNvPr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72;p45">
                <a:extLst>
                  <a:ext uri="{FF2B5EF4-FFF2-40B4-BE49-F238E27FC236}">
                    <a16:creationId xmlns:a16="http://schemas.microsoft.com/office/drawing/2014/main" id="{50278AE6-6B39-B348-A579-F345851ABD06}"/>
                  </a:ext>
                </a:extLst>
              </p:cNvPr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73;p45">
                <a:extLst>
                  <a:ext uri="{FF2B5EF4-FFF2-40B4-BE49-F238E27FC236}">
                    <a16:creationId xmlns:a16="http://schemas.microsoft.com/office/drawing/2014/main" id="{072CEEF4-D770-7843-867B-6A3EAF9D3C7F}"/>
                  </a:ext>
                </a:extLst>
              </p:cNvPr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074;p45">
                <a:extLst>
                  <a:ext uri="{FF2B5EF4-FFF2-40B4-BE49-F238E27FC236}">
                    <a16:creationId xmlns:a16="http://schemas.microsoft.com/office/drawing/2014/main" id="{C70BED63-29CD-0441-B9B5-254E01EA7EB6}"/>
                  </a:ext>
                </a:extLst>
              </p:cNvPr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075;p45">
                <a:extLst>
                  <a:ext uri="{FF2B5EF4-FFF2-40B4-BE49-F238E27FC236}">
                    <a16:creationId xmlns:a16="http://schemas.microsoft.com/office/drawing/2014/main" id="{36D4B01A-29C6-9746-A063-B690F51423FF}"/>
                  </a:ext>
                </a:extLst>
              </p:cNvPr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076;p45">
                <a:extLst>
                  <a:ext uri="{FF2B5EF4-FFF2-40B4-BE49-F238E27FC236}">
                    <a16:creationId xmlns:a16="http://schemas.microsoft.com/office/drawing/2014/main" id="{8B054645-99DA-1C45-A1B6-AB2F4A0D14C2}"/>
                  </a:ext>
                </a:extLst>
              </p:cNvPr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077;p45">
                <a:extLst>
                  <a:ext uri="{FF2B5EF4-FFF2-40B4-BE49-F238E27FC236}">
                    <a16:creationId xmlns:a16="http://schemas.microsoft.com/office/drawing/2014/main" id="{D16EE781-D192-AB4B-8E6F-04A313FB10CF}"/>
                  </a:ext>
                </a:extLst>
              </p:cNvPr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078;p45">
                <a:extLst>
                  <a:ext uri="{FF2B5EF4-FFF2-40B4-BE49-F238E27FC236}">
                    <a16:creationId xmlns:a16="http://schemas.microsoft.com/office/drawing/2014/main" id="{291751DA-D020-C642-B0CD-19E91DB67B03}"/>
                  </a:ext>
                </a:extLst>
              </p:cNvPr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079;p45">
                <a:extLst>
                  <a:ext uri="{FF2B5EF4-FFF2-40B4-BE49-F238E27FC236}">
                    <a16:creationId xmlns:a16="http://schemas.microsoft.com/office/drawing/2014/main" id="{B735B928-2E5E-9B43-99F6-12F5390B9511}"/>
                  </a:ext>
                </a:extLst>
              </p:cNvPr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080;p45">
                <a:extLst>
                  <a:ext uri="{FF2B5EF4-FFF2-40B4-BE49-F238E27FC236}">
                    <a16:creationId xmlns:a16="http://schemas.microsoft.com/office/drawing/2014/main" id="{61FC631A-2D51-3142-B109-C14C137EFEDD}"/>
                  </a:ext>
                </a:extLst>
              </p:cNvPr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081;p45">
                <a:extLst>
                  <a:ext uri="{FF2B5EF4-FFF2-40B4-BE49-F238E27FC236}">
                    <a16:creationId xmlns:a16="http://schemas.microsoft.com/office/drawing/2014/main" id="{382CF00D-1E76-3149-815B-FB87B911E013}"/>
                  </a:ext>
                </a:extLst>
              </p:cNvPr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082;p45">
                <a:extLst>
                  <a:ext uri="{FF2B5EF4-FFF2-40B4-BE49-F238E27FC236}">
                    <a16:creationId xmlns:a16="http://schemas.microsoft.com/office/drawing/2014/main" id="{866D26A0-5978-3A40-A04E-AC9DBE02A562}"/>
                  </a:ext>
                </a:extLst>
              </p:cNvPr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083;p45">
                <a:extLst>
                  <a:ext uri="{FF2B5EF4-FFF2-40B4-BE49-F238E27FC236}">
                    <a16:creationId xmlns:a16="http://schemas.microsoft.com/office/drawing/2014/main" id="{C43481B2-B73E-9447-8DCE-D47DB0FD164C}"/>
                  </a:ext>
                </a:extLst>
              </p:cNvPr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084;p45">
                <a:extLst>
                  <a:ext uri="{FF2B5EF4-FFF2-40B4-BE49-F238E27FC236}">
                    <a16:creationId xmlns:a16="http://schemas.microsoft.com/office/drawing/2014/main" id="{F24948E8-BE38-EF4A-82E4-5884BE3B945E}"/>
                  </a:ext>
                </a:extLst>
              </p:cNvPr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85;p45">
                <a:extLst>
                  <a:ext uri="{FF2B5EF4-FFF2-40B4-BE49-F238E27FC236}">
                    <a16:creationId xmlns:a16="http://schemas.microsoft.com/office/drawing/2014/main" id="{6116BD56-2A5B-394C-9319-B8433AA9B910}"/>
                  </a:ext>
                </a:extLst>
              </p:cNvPr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86;p45">
                <a:extLst>
                  <a:ext uri="{FF2B5EF4-FFF2-40B4-BE49-F238E27FC236}">
                    <a16:creationId xmlns:a16="http://schemas.microsoft.com/office/drawing/2014/main" id="{2A17761E-C094-F94C-B201-FF9E2628333E}"/>
                  </a:ext>
                </a:extLst>
              </p:cNvPr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87;p45">
                <a:extLst>
                  <a:ext uri="{FF2B5EF4-FFF2-40B4-BE49-F238E27FC236}">
                    <a16:creationId xmlns:a16="http://schemas.microsoft.com/office/drawing/2014/main" id="{8C951080-2281-C64B-94F5-C1A9FA741D85}"/>
                  </a:ext>
                </a:extLst>
              </p:cNvPr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88;p45">
                <a:extLst>
                  <a:ext uri="{FF2B5EF4-FFF2-40B4-BE49-F238E27FC236}">
                    <a16:creationId xmlns:a16="http://schemas.microsoft.com/office/drawing/2014/main" id="{5571E248-CBC5-3349-B0DF-E1C30A6E6ED1}"/>
                  </a:ext>
                </a:extLst>
              </p:cNvPr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89;p45">
                <a:extLst>
                  <a:ext uri="{FF2B5EF4-FFF2-40B4-BE49-F238E27FC236}">
                    <a16:creationId xmlns:a16="http://schemas.microsoft.com/office/drawing/2014/main" id="{1AE6DC6C-EA25-154C-BD3B-F230B7D9CDBC}"/>
                  </a:ext>
                </a:extLst>
              </p:cNvPr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90;p45">
                <a:extLst>
                  <a:ext uri="{FF2B5EF4-FFF2-40B4-BE49-F238E27FC236}">
                    <a16:creationId xmlns:a16="http://schemas.microsoft.com/office/drawing/2014/main" id="{4DA3F9A3-4DF0-984F-8745-E734F075E627}"/>
                  </a:ext>
                </a:extLst>
              </p:cNvPr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91;p45">
                <a:extLst>
                  <a:ext uri="{FF2B5EF4-FFF2-40B4-BE49-F238E27FC236}">
                    <a16:creationId xmlns:a16="http://schemas.microsoft.com/office/drawing/2014/main" id="{3C11114F-EF5D-3541-8EEF-ACB96D9FC82D}"/>
                  </a:ext>
                </a:extLst>
              </p:cNvPr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92;p45">
                <a:extLst>
                  <a:ext uri="{FF2B5EF4-FFF2-40B4-BE49-F238E27FC236}">
                    <a16:creationId xmlns:a16="http://schemas.microsoft.com/office/drawing/2014/main" id="{A7A4E488-C3CE-B143-B5B3-CD2F964D5832}"/>
                  </a:ext>
                </a:extLst>
              </p:cNvPr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93;p45">
                <a:extLst>
                  <a:ext uri="{FF2B5EF4-FFF2-40B4-BE49-F238E27FC236}">
                    <a16:creationId xmlns:a16="http://schemas.microsoft.com/office/drawing/2014/main" id="{775148D2-FCAC-8344-870D-1E000BB2DC31}"/>
                  </a:ext>
                </a:extLst>
              </p:cNvPr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4;p45">
                <a:extLst>
                  <a:ext uri="{FF2B5EF4-FFF2-40B4-BE49-F238E27FC236}">
                    <a16:creationId xmlns:a16="http://schemas.microsoft.com/office/drawing/2014/main" id="{299A3C66-2C77-7547-AFE9-C52E7D3015A2}"/>
                  </a:ext>
                </a:extLst>
              </p:cNvPr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95;p45">
                <a:extLst>
                  <a:ext uri="{FF2B5EF4-FFF2-40B4-BE49-F238E27FC236}">
                    <a16:creationId xmlns:a16="http://schemas.microsoft.com/office/drawing/2014/main" id="{0ECAC22E-F9BB-CD4D-9605-AC492B31482E}"/>
                  </a:ext>
                </a:extLst>
              </p:cNvPr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096;p45">
                <a:extLst>
                  <a:ext uri="{FF2B5EF4-FFF2-40B4-BE49-F238E27FC236}">
                    <a16:creationId xmlns:a16="http://schemas.microsoft.com/office/drawing/2014/main" id="{90409049-DF2D-8F44-B876-5CB636796E93}"/>
                  </a:ext>
                </a:extLst>
              </p:cNvPr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97;p45">
                <a:extLst>
                  <a:ext uri="{FF2B5EF4-FFF2-40B4-BE49-F238E27FC236}">
                    <a16:creationId xmlns:a16="http://schemas.microsoft.com/office/drawing/2014/main" id="{A629C075-92B0-5040-AB14-F55F37D21119}"/>
                  </a:ext>
                </a:extLst>
              </p:cNvPr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98;p45">
                <a:extLst>
                  <a:ext uri="{FF2B5EF4-FFF2-40B4-BE49-F238E27FC236}">
                    <a16:creationId xmlns:a16="http://schemas.microsoft.com/office/drawing/2014/main" id="{3A280389-AD33-4B49-83A1-16C712D7B6EE}"/>
                  </a:ext>
                </a:extLst>
              </p:cNvPr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99;p45">
                <a:extLst>
                  <a:ext uri="{FF2B5EF4-FFF2-40B4-BE49-F238E27FC236}">
                    <a16:creationId xmlns:a16="http://schemas.microsoft.com/office/drawing/2014/main" id="{86AB1016-63F2-8744-A490-309DA24763F8}"/>
                  </a:ext>
                </a:extLst>
              </p:cNvPr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00;p45">
                <a:extLst>
                  <a:ext uri="{FF2B5EF4-FFF2-40B4-BE49-F238E27FC236}">
                    <a16:creationId xmlns:a16="http://schemas.microsoft.com/office/drawing/2014/main" id="{222025D9-E33E-D247-A383-63F2094F69AD}"/>
                  </a:ext>
                </a:extLst>
              </p:cNvPr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01;p45">
                <a:extLst>
                  <a:ext uri="{FF2B5EF4-FFF2-40B4-BE49-F238E27FC236}">
                    <a16:creationId xmlns:a16="http://schemas.microsoft.com/office/drawing/2014/main" id="{AF90D118-89A5-8E47-B14A-82A91E008298}"/>
                  </a:ext>
                </a:extLst>
              </p:cNvPr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02;p45">
                <a:extLst>
                  <a:ext uri="{FF2B5EF4-FFF2-40B4-BE49-F238E27FC236}">
                    <a16:creationId xmlns:a16="http://schemas.microsoft.com/office/drawing/2014/main" id="{A6414A5D-B141-9E46-9002-21257F437B01}"/>
                  </a:ext>
                </a:extLst>
              </p:cNvPr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03;p45">
                <a:extLst>
                  <a:ext uri="{FF2B5EF4-FFF2-40B4-BE49-F238E27FC236}">
                    <a16:creationId xmlns:a16="http://schemas.microsoft.com/office/drawing/2014/main" id="{F1AEB6D5-3BE8-2248-91F6-43E7BD2FEC6E}"/>
                  </a:ext>
                </a:extLst>
              </p:cNvPr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04;p45">
                <a:extLst>
                  <a:ext uri="{FF2B5EF4-FFF2-40B4-BE49-F238E27FC236}">
                    <a16:creationId xmlns:a16="http://schemas.microsoft.com/office/drawing/2014/main" id="{C228AAA4-235E-F74D-AE1C-10B82654022C}"/>
                  </a:ext>
                </a:extLst>
              </p:cNvPr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105;p45">
                <a:extLst>
                  <a:ext uri="{FF2B5EF4-FFF2-40B4-BE49-F238E27FC236}">
                    <a16:creationId xmlns:a16="http://schemas.microsoft.com/office/drawing/2014/main" id="{D4EAD3BB-EBDB-2946-93DC-215A4A43A43E}"/>
                  </a:ext>
                </a:extLst>
              </p:cNvPr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106;p45">
                <a:extLst>
                  <a:ext uri="{FF2B5EF4-FFF2-40B4-BE49-F238E27FC236}">
                    <a16:creationId xmlns:a16="http://schemas.microsoft.com/office/drawing/2014/main" id="{75FED123-828D-E741-B441-84B459B4400D}"/>
                  </a:ext>
                </a:extLst>
              </p:cNvPr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107;p45">
                <a:extLst>
                  <a:ext uri="{FF2B5EF4-FFF2-40B4-BE49-F238E27FC236}">
                    <a16:creationId xmlns:a16="http://schemas.microsoft.com/office/drawing/2014/main" id="{58A8ACBE-15BB-0248-B4DE-6D040369290C}"/>
                  </a:ext>
                </a:extLst>
              </p:cNvPr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108;p45">
                <a:extLst>
                  <a:ext uri="{FF2B5EF4-FFF2-40B4-BE49-F238E27FC236}">
                    <a16:creationId xmlns:a16="http://schemas.microsoft.com/office/drawing/2014/main" id="{2F3BA036-6868-084E-950E-37089AB9FD52}"/>
                  </a:ext>
                </a:extLst>
              </p:cNvPr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109;p45">
                <a:extLst>
                  <a:ext uri="{FF2B5EF4-FFF2-40B4-BE49-F238E27FC236}">
                    <a16:creationId xmlns:a16="http://schemas.microsoft.com/office/drawing/2014/main" id="{EC91AAAB-BDF8-624A-AEAC-66E61DBAFD29}"/>
                  </a:ext>
                </a:extLst>
              </p:cNvPr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110;p45">
                <a:extLst>
                  <a:ext uri="{FF2B5EF4-FFF2-40B4-BE49-F238E27FC236}">
                    <a16:creationId xmlns:a16="http://schemas.microsoft.com/office/drawing/2014/main" id="{EB2D4FAB-3DEC-E74A-8A14-FCCAFC94EB27}"/>
                  </a:ext>
                </a:extLst>
              </p:cNvPr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111;p45">
                <a:extLst>
                  <a:ext uri="{FF2B5EF4-FFF2-40B4-BE49-F238E27FC236}">
                    <a16:creationId xmlns:a16="http://schemas.microsoft.com/office/drawing/2014/main" id="{6F8D68FC-7FAF-1949-AAD1-631E93BF0B4E}"/>
                  </a:ext>
                </a:extLst>
              </p:cNvPr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112;p45">
                <a:extLst>
                  <a:ext uri="{FF2B5EF4-FFF2-40B4-BE49-F238E27FC236}">
                    <a16:creationId xmlns:a16="http://schemas.microsoft.com/office/drawing/2014/main" id="{4EFEC404-DA03-9847-AA1B-170F1AC3C64E}"/>
                  </a:ext>
                </a:extLst>
              </p:cNvPr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113;p45">
                <a:extLst>
                  <a:ext uri="{FF2B5EF4-FFF2-40B4-BE49-F238E27FC236}">
                    <a16:creationId xmlns:a16="http://schemas.microsoft.com/office/drawing/2014/main" id="{6D1BA405-6B8B-C54C-AEAB-DD78405E2CE0}"/>
                  </a:ext>
                </a:extLst>
              </p:cNvPr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114;p45">
                <a:extLst>
                  <a:ext uri="{FF2B5EF4-FFF2-40B4-BE49-F238E27FC236}">
                    <a16:creationId xmlns:a16="http://schemas.microsoft.com/office/drawing/2014/main" id="{B62AD815-FF6F-3240-8458-5C6C65D1A137}"/>
                  </a:ext>
                </a:extLst>
              </p:cNvPr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115;p45">
                <a:extLst>
                  <a:ext uri="{FF2B5EF4-FFF2-40B4-BE49-F238E27FC236}">
                    <a16:creationId xmlns:a16="http://schemas.microsoft.com/office/drawing/2014/main" id="{7F7B1A23-B032-0C41-9AEE-4C683CE5749A}"/>
                  </a:ext>
                </a:extLst>
              </p:cNvPr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116;p45">
                <a:extLst>
                  <a:ext uri="{FF2B5EF4-FFF2-40B4-BE49-F238E27FC236}">
                    <a16:creationId xmlns:a16="http://schemas.microsoft.com/office/drawing/2014/main" id="{240357B5-F955-4B44-AB91-F3F4F7A16D46}"/>
                  </a:ext>
                </a:extLst>
              </p:cNvPr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117;p45">
                <a:extLst>
                  <a:ext uri="{FF2B5EF4-FFF2-40B4-BE49-F238E27FC236}">
                    <a16:creationId xmlns:a16="http://schemas.microsoft.com/office/drawing/2014/main" id="{0FD29C00-1BB1-3148-A51F-5CAEED70E26A}"/>
                  </a:ext>
                </a:extLst>
              </p:cNvPr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118;p45">
                <a:extLst>
                  <a:ext uri="{FF2B5EF4-FFF2-40B4-BE49-F238E27FC236}">
                    <a16:creationId xmlns:a16="http://schemas.microsoft.com/office/drawing/2014/main" id="{6C4AB9D5-F3D4-8248-ABC6-DD29EF296C1F}"/>
                  </a:ext>
                </a:extLst>
              </p:cNvPr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119;p45">
                <a:extLst>
                  <a:ext uri="{FF2B5EF4-FFF2-40B4-BE49-F238E27FC236}">
                    <a16:creationId xmlns:a16="http://schemas.microsoft.com/office/drawing/2014/main" id="{1C1484E7-2FD8-1C4B-B22F-F0D771E1413D}"/>
                  </a:ext>
                </a:extLst>
              </p:cNvPr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120;p45">
                <a:extLst>
                  <a:ext uri="{FF2B5EF4-FFF2-40B4-BE49-F238E27FC236}">
                    <a16:creationId xmlns:a16="http://schemas.microsoft.com/office/drawing/2014/main" id="{DC554131-D4F6-8046-85BC-39529EDEBBF9}"/>
                  </a:ext>
                </a:extLst>
              </p:cNvPr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121;p45">
                <a:extLst>
                  <a:ext uri="{FF2B5EF4-FFF2-40B4-BE49-F238E27FC236}">
                    <a16:creationId xmlns:a16="http://schemas.microsoft.com/office/drawing/2014/main" id="{41617E8D-82B8-C44F-BFBB-ECEFCD4C21C3}"/>
                  </a:ext>
                </a:extLst>
              </p:cNvPr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2122;p45">
              <a:extLst>
                <a:ext uri="{FF2B5EF4-FFF2-40B4-BE49-F238E27FC236}">
                  <a16:creationId xmlns:a16="http://schemas.microsoft.com/office/drawing/2014/main" id="{3BB22271-C991-454B-AE49-DF6845BC40ED}"/>
                </a:ext>
              </a:extLst>
            </p:cNvPr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171" name="Google Shape;2123;p45">
                <a:extLst>
                  <a:ext uri="{FF2B5EF4-FFF2-40B4-BE49-F238E27FC236}">
                    <a16:creationId xmlns:a16="http://schemas.microsoft.com/office/drawing/2014/main" id="{57A1E678-B475-0B47-B990-0AEF643F9430}"/>
                  </a:ext>
                </a:extLst>
              </p:cNvPr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24;p45">
                <a:extLst>
                  <a:ext uri="{FF2B5EF4-FFF2-40B4-BE49-F238E27FC236}">
                    <a16:creationId xmlns:a16="http://schemas.microsoft.com/office/drawing/2014/main" id="{733C8F29-3130-E243-9A8F-A48C030D3569}"/>
                  </a:ext>
                </a:extLst>
              </p:cNvPr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25;p45">
                <a:extLst>
                  <a:ext uri="{FF2B5EF4-FFF2-40B4-BE49-F238E27FC236}">
                    <a16:creationId xmlns:a16="http://schemas.microsoft.com/office/drawing/2014/main" id="{68F616F8-5087-C74D-9E7F-5D608CE59144}"/>
                  </a:ext>
                </a:extLst>
              </p:cNvPr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26;p45">
                <a:extLst>
                  <a:ext uri="{FF2B5EF4-FFF2-40B4-BE49-F238E27FC236}">
                    <a16:creationId xmlns:a16="http://schemas.microsoft.com/office/drawing/2014/main" id="{64465EDF-2ECE-D54B-9604-C507E832C3D6}"/>
                  </a:ext>
                </a:extLst>
              </p:cNvPr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27;p45">
                <a:extLst>
                  <a:ext uri="{FF2B5EF4-FFF2-40B4-BE49-F238E27FC236}">
                    <a16:creationId xmlns:a16="http://schemas.microsoft.com/office/drawing/2014/main" id="{14E8BB54-52A0-BC42-A5AC-34B0C3AA9C80}"/>
                  </a:ext>
                </a:extLst>
              </p:cNvPr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" name="Google Shape;727;p28">
            <a:extLst>
              <a:ext uri="{FF2B5EF4-FFF2-40B4-BE49-F238E27FC236}">
                <a16:creationId xmlns:a16="http://schemas.microsoft.com/office/drawing/2014/main" id="{68560D14-A807-B643-959D-1ACAE57C4DC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4904" y="1266396"/>
            <a:ext cx="7313678" cy="19330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buFont typeface=".Apple Color Emoji UI"/>
              <a:buChar char="👩🏽‍🏫"/>
            </a:pPr>
            <a:r>
              <a:rPr lang="en-US" sz="1600" dirty="0"/>
              <a:t>Explicit and systematic and sequential : Structured Literacy (Louise Spear-</a:t>
            </a:r>
            <a:r>
              <a:rPr lang="en-US" sz="1600" dirty="0" err="1"/>
              <a:t>Swerling</a:t>
            </a:r>
            <a:r>
              <a:rPr lang="en-US" sz="1600" dirty="0"/>
              <a:t>, 2018)</a:t>
            </a:r>
          </a:p>
          <a:p>
            <a:pPr marL="742950" lvl="1" indent="-285750" algn="l">
              <a:buFont typeface=".Apple Color Emoji UI"/>
              <a:buChar char="👩🏽‍🏫"/>
            </a:pPr>
            <a:r>
              <a:rPr lang="en-US" sz="1600" dirty="0"/>
              <a:t>Composed of language components</a:t>
            </a:r>
          </a:p>
          <a:p>
            <a:pPr marL="742950" lvl="1" indent="-285750" algn="l">
              <a:buFont typeface=".Apple Color Emoji UI"/>
              <a:buChar char="👩🏽‍🏫"/>
            </a:pPr>
            <a:r>
              <a:rPr lang="en-US" sz="1600" dirty="0"/>
              <a:t>Concepts taught in logical order</a:t>
            </a:r>
          </a:p>
          <a:p>
            <a:pPr marL="742950" lvl="1" indent="-285750" algn="l">
              <a:buFont typeface=".Apple Color Emoji UI"/>
              <a:buChar char="👩🏽‍🏫"/>
            </a:pPr>
            <a:r>
              <a:rPr lang="en-US" sz="1600" dirty="0"/>
              <a:t>Directly taught</a:t>
            </a:r>
          </a:p>
          <a:p>
            <a:pPr marL="742950" lvl="1" indent="-285750" algn="l">
              <a:buFont typeface=".Apple Color Emoji UI"/>
              <a:buChar char="👩🏽‍🏫"/>
            </a:pPr>
            <a:r>
              <a:rPr lang="en-US" sz="1600" dirty="0"/>
              <a:t>Not embedded or exposure, no infer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.Apple Color Emoji UI"/>
              <a:buChar char="👩🏽‍🏫"/>
            </a:pPr>
            <a:r>
              <a:rPr lang="en-US" sz="1600" dirty="0"/>
              <a:t>Teachers who know this knowledge teach it better (Moats, 2009)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.Apple Color Emoji UI"/>
              <a:buChar char="👩🏽‍🏫"/>
            </a:pPr>
            <a:r>
              <a:rPr lang="en-US" sz="1600" dirty="0"/>
              <a:t>Understanding language is Key (Moats, 2009)</a:t>
            </a:r>
          </a:p>
          <a:p>
            <a:pPr marL="742950" lvl="1" indent="-285750" algn="l">
              <a:buFont typeface=".Apple Color Emoji UI"/>
              <a:buChar char="👩🏽‍🏫"/>
            </a:pPr>
            <a:r>
              <a:rPr lang="en-US" sz="1600" dirty="0"/>
              <a:t>Phonemes, graphemes, 7 syllable types, morphemes, parts of speech, sentence structure, etc.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sz="1600" dirty="0"/>
          </a:p>
          <a:p>
            <a:pPr marL="285750" indent="-285750" algn="l">
              <a:buFont typeface=".Apple Color Emoji UI"/>
              <a:buChar char="👩🏽‍🏫"/>
            </a:pPr>
            <a:r>
              <a:rPr lang="en-US" sz="1600" dirty="0"/>
              <a:t>Multisensory instruction (multi modal approach) can help activate parts of the brain (Bishop, et al , 2018)</a:t>
            </a:r>
          </a:p>
        </p:txBody>
      </p:sp>
    </p:spTree>
    <p:extLst>
      <p:ext uri="{BB962C8B-B14F-4D97-AF65-F5344CB8AC3E}">
        <p14:creationId xmlns:p14="http://schemas.microsoft.com/office/powerpoint/2010/main" val="1097711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5"/>
          <p:cNvGrpSpPr/>
          <p:nvPr/>
        </p:nvGrpSpPr>
        <p:grpSpPr>
          <a:xfrm>
            <a:off x="2649968" y="430548"/>
            <a:ext cx="6440245" cy="4227604"/>
            <a:chOff x="238100" y="603575"/>
            <a:chExt cx="7144650" cy="4507825"/>
          </a:xfrm>
        </p:grpSpPr>
        <p:sp>
          <p:nvSpPr>
            <p:cNvPr id="1031" name="Google Shape;1031;p35"/>
            <p:cNvSpPr/>
            <p:nvPr/>
          </p:nvSpPr>
          <p:spPr>
            <a:xfrm>
              <a:off x="3232475" y="2089250"/>
              <a:ext cx="1029650" cy="1092875"/>
            </a:xfrm>
            <a:custGeom>
              <a:avLst/>
              <a:gdLst/>
              <a:ahLst/>
              <a:cxnLst/>
              <a:rect l="l" t="t" r="r" b="b"/>
              <a:pathLst>
                <a:path w="41186" h="43715" extrusionOk="0">
                  <a:moveTo>
                    <a:pt x="6659" y="1"/>
                  </a:moveTo>
                  <a:cubicBezTo>
                    <a:pt x="6129" y="1"/>
                    <a:pt x="5639" y="51"/>
                    <a:pt x="5196" y="157"/>
                  </a:cubicBezTo>
                  <a:cubicBezTo>
                    <a:pt x="5196" y="157"/>
                    <a:pt x="0" y="820"/>
                    <a:pt x="23" y="12340"/>
                  </a:cubicBezTo>
                  <a:cubicBezTo>
                    <a:pt x="47" y="23691"/>
                    <a:pt x="255" y="43715"/>
                    <a:pt x="6298" y="43715"/>
                  </a:cubicBezTo>
                  <a:cubicBezTo>
                    <a:pt x="6388" y="43715"/>
                    <a:pt x="6479" y="43710"/>
                    <a:pt x="6572" y="43701"/>
                  </a:cubicBezTo>
                  <a:cubicBezTo>
                    <a:pt x="12882" y="43089"/>
                    <a:pt x="41185" y="24970"/>
                    <a:pt x="40349" y="20714"/>
                  </a:cubicBezTo>
                  <a:cubicBezTo>
                    <a:pt x="39556" y="16680"/>
                    <a:pt x="16325" y="1"/>
                    <a:pt x="6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3168925" y="2049700"/>
              <a:ext cx="1165600" cy="1174725"/>
            </a:xfrm>
            <a:custGeom>
              <a:avLst/>
              <a:gdLst/>
              <a:ahLst/>
              <a:cxnLst/>
              <a:rect l="l" t="t" r="r" b="b"/>
              <a:pathLst>
                <a:path w="46624" h="46989" extrusionOk="0">
                  <a:moveTo>
                    <a:pt x="8147" y="3301"/>
                  </a:moveTo>
                  <a:cubicBezTo>
                    <a:pt x="10494" y="3301"/>
                    <a:pt x="14710" y="5374"/>
                    <a:pt x="16299" y="6102"/>
                  </a:cubicBezTo>
                  <a:cubicBezTo>
                    <a:pt x="21052" y="8278"/>
                    <a:pt x="25577" y="11022"/>
                    <a:pt x="29892" y="13960"/>
                  </a:cubicBezTo>
                  <a:cubicBezTo>
                    <a:pt x="33165" y="16189"/>
                    <a:pt x="36760" y="18565"/>
                    <a:pt x="39398" y="21560"/>
                  </a:cubicBezTo>
                  <a:cubicBezTo>
                    <a:pt x="41607" y="24071"/>
                    <a:pt x="39444" y="25701"/>
                    <a:pt x="37248" y="27631"/>
                  </a:cubicBezTo>
                  <a:cubicBezTo>
                    <a:pt x="29939" y="34064"/>
                    <a:pt x="20443" y="39324"/>
                    <a:pt x="11375" y="42814"/>
                  </a:cubicBezTo>
                  <a:cubicBezTo>
                    <a:pt x="10430" y="43178"/>
                    <a:pt x="9504" y="43553"/>
                    <a:pt x="8996" y="43553"/>
                  </a:cubicBezTo>
                  <a:cubicBezTo>
                    <a:pt x="8882" y="43553"/>
                    <a:pt x="8789" y="43534"/>
                    <a:pt x="8722" y="43492"/>
                  </a:cubicBezTo>
                  <a:cubicBezTo>
                    <a:pt x="7682" y="42835"/>
                    <a:pt x="7177" y="41025"/>
                    <a:pt x="6834" y="39955"/>
                  </a:cubicBezTo>
                  <a:cubicBezTo>
                    <a:pt x="5550" y="35962"/>
                    <a:pt x="5234" y="31593"/>
                    <a:pt x="5065" y="27426"/>
                  </a:cubicBezTo>
                  <a:cubicBezTo>
                    <a:pt x="4864" y="22440"/>
                    <a:pt x="4988" y="17420"/>
                    <a:pt x="5469" y="12452"/>
                  </a:cubicBezTo>
                  <a:cubicBezTo>
                    <a:pt x="5690" y="10151"/>
                    <a:pt x="5661" y="5459"/>
                    <a:pt x="7148" y="3490"/>
                  </a:cubicBezTo>
                  <a:lnTo>
                    <a:pt x="7148" y="3490"/>
                  </a:lnTo>
                  <a:cubicBezTo>
                    <a:pt x="7415" y="3358"/>
                    <a:pt x="7755" y="3301"/>
                    <a:pt x="8147" y="3301"/>
                  </a:cubicBezTo>
                  <a:close/>
                  <a:moveTo>
                    <a:pt x="8690" y="1"/>
                  </a:moveTo>
                  <a:cubicBezTo>
                    <a:pt x="6915" y="1"/>
                    <a:pt x="5217" y="423"/>
                    <a:pt x="3795" y="1558"/>
                  </a:cubicBezTo>
                  <a:cubicBezTo>
                    <a:pt x="3702" y="1632"/>
                    <a:pt x="3618" y="1705"/>
                    <a:pt x="3542" y="1777"/>
                  </a:cubicBezTo>
                  <a:lnTo>
                    <a:pt x="3542" y="1777"/>
                  </a:lnTo>
                  <a:cubicBezTo>
                    <a:pt x="3483" y="1826"/>
                    <a:pt x="3427" y="1878"/>
                    <a:pt x="3376" y="1933"/>
                  </a:cubicBezTo>
                  <a:cubicBezTo>
                    <a:pt x="1254" y="4195"/>
                    <a:pt x="1111" y="8585"/>
                    <a:pt x="784" y="11463"/>
                  </a:cubicBezTo>
                  <a:cubicBezTo>
                    <a:pt x="139" y="17147"/>
                    <a:pt x="1" y="22915"/>
                    <a:pt x="273" y="28626"/>
                  </a:cubicBezTo>
                  <a:cubicBezTo>
                    <a:pt x="525" y="33924"/>
                    <a:pt x="683" y="46989"/>
                    <a:pt x="8103" y="46989"/>
                  </a:cubicBezTo>
                  <a:cubicBezTo>
                    <a:pt x="8624" y="46989"/>
                    <a:pt x="9180" y="46924"/>
                    <a:pt x="9775" y="46788"/>
                  </a:cubicBezTo>
                  <a:cubicBezTo>
                    <a:pt x="14982" y="45598"/>
                    <a:pt x="20140" y="42583"/>
                    <a:pt x="24762" y="40027"/>
                  </a:cubicBezTo>
                  <a:cubicBezTo>
                    <a:pt x="30302" y="36966"/>
                    <a:pt x="35876" y="33642"/>
                    <a:pt x="40658" y="29463"/>
                  </a:cubicBezTo>
                  <a:cubicBezTo>
                    <a:pt x="42917" y="27493"/>
                    <a:pt x="46624" y="24333"/>
                    <a:pt x="44955" y="21013"/>
                  </a:cubicBezTo>
                  <a:cubicBezTo>
                    <a:pt x="43140" y="17403"/>
                    <a:pt x="38154" y="14468"/>
                    <a:pt x="34991" y="12241"/>
                  </a:cubicBezTo>
                  <a:cubicBezTo>
                    <a:pt x="29454" y="8341"/>
                    <a:pt x="23530" y="4761"/>
                    <a:pt x="17255" y="2179"/>
                  </a:cubicBezTo>
                  <a:cubicBezTo>
                    <a:pt x="14803" y="1170"/>
                    <a:pt x="11641" y="1"/>
                    <a:pt x="869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08006" y="1432730"/>
            <a:ext cx="2468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What does that look like in the classroom?</a:t>
            </a:r>
            <a:endParaRPr sz="2400" dirty="0"/>
          </a:p>
        </p:txBody>
      </p:sp>
      <p:sp>
        <p:nvSpPr>
          <p:cNvPr id="1051" name="Google Shape;1051;p35"/>
          <p:cNvSpPr/>
          <p:nvPr/>
        </p:nvSpPr>
        <p:spPr>
          <a:xfrm>
            <a:off x="151090" y="3125233"/>
            <a:ext cx="2234199" cy="43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52" name="Google Shape;1052;p35"/>
          <p:cNvSpPr/>
          <p:nvPr/>
        </p:nvSpPr>
        <p:spPr>
          <a:xfrm>
            <a:off x="170932" y="1267439"/>
            <a:ext cx="2234199" cy="43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2" name="Online Media 1" descr="ShannonShafer v1.4">
            <a:hlinkClick r:id="" action="ppaction://media"/>
            <a:extLst>
              <a:ext uri="{FF2B5EF4-FFF2-40B4-BE49-F238E27FC236}">
                <a16:creationId xmlns:a16="http://schemas.microsoft.com/office/drawing/2014/main" id="{4C331423-9C90-7E4E-9D24-DA9D115E04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44503" y="713396"/>
            <a:ext cx="5437094" cy="3058365"/>
          </a:xfrm>
          <a:prstGeom prst="rect">
            <a:avLst/>
          </a:prstGeom>
        </p:spPr>
      </p:pic>
      <p:sp>
        <p:nvSpPr>
          <p:cNvPr id="27" name="Google Shape;1050;p35">
            <a:extLst>
              <a:ext uri="{FF2B5EF4-FFF2-40B4-BE49-F238E27FC236}">
                <a16:creationId xmlns:a16="http://schemas.microsoft.com/office/drawing/2014/main" id="{8B6D3AEE-5CD7-A348-877B-7558B4CA588F}"/>
              </a:ext>
            </a:extLst>
          </p:cNvPr>
          <p:cNvSpPr txBox="1">
            <a:spLocks/>
          </p:cNvSpPr>
          <p:nvPr/>
        </p:nvSpPr>
        <p:spPr>
          <a:xfrm>
            <a:off x="179007" y="3190391"/>
            <a:ext cx="2468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>
              <a:spcAft>
                <a:spcPts val="1600"/>
              </a:spcAft>
              <a:buFont typeface="Comfortaa"/>
              <a:buNone/>
            </a:pPr>
            <a:r>
              <a:rPr lang="en-US" sz="2400" dirty="0"/>
              <a:t>Let’s discuss what we notice.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42"/>
          <p:cNvSpPr txBox="1">
            <a:spLocks noGrp="1"/>
          </p:cNvSpPr>
          <p:nvPr>
            <p:ph type="subTitle" idx="1"/>
          </p:nvPr>
        </p:nvSpPr>
        <p:spPr>
          <a:xfrm>
            <a:off x="1481102" y="2133400"/>
            <a:ext cx="2057910" cy="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Students trace letters and say sound simultaneously. 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322" name="Google Shape;1322;p42"/>
          <p:cNvSpPr txBox="1">
            <a:spLocks noGrp="1"/>
          </p:cNvSpPr>
          <p:nvPr>
            <p:ph type="subTitle" idx="2"/>
          </p:nvPr>
        </p:nvSpPr>
        <p:spPr>
          <a:xfrm>
            <a:off x="3727341" y="2133400"/>
            <a:ext cx="2057910" cy="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Students trace sight words, letters and sounds with crayon. Trace over with </a:t>
            </a:r>
            <a:r>
              <a:rPr lang="en-US" dirty="0">
                <a:solidFill>
                  <a:schemeClr val="dk1"/>
                </a:solidFill>
              </a:rPr>
              <a:t>finger</a:t>
            </a:r>
            <a:r>
              <a:rPr lang="en" dirty="0">
                <a:solidFill>
                  <a:schemeClr val="dk1"/>
                </a:solidFill>
              </a:rPr>
              <a:t>. </a:t>
            </a:r>
            <a:endParaRPr dirty="0"/>
          </a:p>
        </p:txBody>
      </p:sp>
      <p:grpSp>
        <p:nvGrpSpPr>
          <p:cNvPr id="1323" name="Google Shape;1323;p42"/>
          <p:cNvGrpSpPr/>
          <p:nvPr/>
        </p:nvGrpSpPr>
        <p:grpSpPr>
          <a:xfrm>
            <a:off x="3886782" y="1628700"/>
            <a:ext cx="1595237" cy="422647"/>
            <a:chOff x="3917263" y="1628700"/>
            <a:chExt cx="1309500" cy="457075"/>
          </a:xfrm>
        </p:grpSpPr>
        <p:sp>
          <p:nvSpPr>
            <p:cNvPr id="1324" name="Google Shape;1324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6" name="Google Shape;1326;p42"/>
          <p:cNvGrpSpPr/>
          <p:nvPr/>
        </p:nvGrpSpPr>
        <p:grpSpPr>
          <a:xfrm>
            <a:off x="1690074" y="1628700"/>
            <a:ext cx="1595237" cy="422647"/>
            <a:chOff x="1690075" y="1628700"/>
            <a:chExt cx="1309500" cy="457075"/>
          </a:xfrm>
        </p:grpSpPr>
        <p:sp>
          <p:nvSpPr>
            <p:cNvPr id="1327" name="Google Shape;1327;p42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2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42"/>
          <p:cNvSpPr txBox="1">
            <a:spLocks noGrp="1"/>
          </p:cNvSpPr>
          <p:nvPr>
            <p:ph type="subTitle" idx="3"/>
          </p:nvPr>
        </p:nvSpPr>
        <p:spPr>
          <a:xfrm>
            <a:off x="5973583" y="2133400"/>
            <a:ext cx="2057910" cy="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Stretch arm out and write letter or word in the air and say sound or repeat word.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0" name="Google Shape;1330;p42"/>
          <p:cNvSpPr txBox="1">
            <a:spLocks noGrp="1"/>
          </p:cNvSpPr>
          <p:nvPr>
            <p:ph type="ctrTitle" idx="15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Multisensory Tools/Materials</a:t>
            </a:r>
            <a:br>
              <a:rPr lang="en" sz="3200" dirty="0"/>
            </a:br>
            <a:r>
              <a:rPr lang="en" sz="3200" dirty="0"/>
              <a:t>Let’s practice!</a:t>
            </a:r>
            <a:endParaRPr sz="3200" dirty="0"/>
          </a:p>
        </p:txBody>
      </p:sp>
      <p:grpSp>
        <p:nvGrpSpPr>
          <p:cNvPr id="1331" name="Google Shape;1331;p42"/>
          <p:cNvGrpSpPr/>
          <p:nvPr/>
        </p:nvGrpSpPr>
        <p:grpSpPr>
          <a:xfrm>
            <a:off x="6144462" y="1628700"/>
            <a:ext cx="1595237" cy="422647"/>
            <a:chOff x="3917263" y="1628700"/>
            <a:chExt cx="1309500" cy="457075"/>
          </a:xfrm>
        </p:grpSpPr>
        <p:sp>
          <p:nvSpPr>
            <p:cNvPr id="1332" name="Google Shape;1332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4" name="Google Shape;1334;p42"/>
          <p:cNvSpPr txBox="1">
            <a:spLocks noGrp="1"/>
          </p:cNvSpPr>
          <p:nvPr>
            <p:ph type="ctrTitle"/>
          </p:nvPr>
        </p:nvSpPr>
        <p:spPr>
          <a:xfrm>
            <a:off x="1505203" y="133954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Sand</a:t>
            </a:r>
            <a:endParaRPr sz="1800" dirty="0"/>
          </a:p>
        </p:txBody>
      </p:sp>
      <p:sp>
        <p:nvSpPr>
          <p:cNvPr id="1335" name="Google Shape;1335;p42"/>
          <p:cNvSpPr txBox="1">
            <a:spLocks noGrp="1"/>
          </p:cNvSpPr>
          <p:nvPr>
            <p:ph type="ctrTitle" idx="4"/>
          </p:nvPr>
        </p:nvSpPr>
        <p:spPr>
          <a:xfrm>
            <a:off x="3736215" y="133954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Mesh</a:t>
            </a:r>
            <a:endParaRPr sz="1800" dirty="0"/>
          </a:p>
        </p:txBody>
      </p:sp>
      <p:sp>
        <p:nvSpPr>
          <p:cNvPr id="1336" name="Google Shape;1336;p42"/>
          <p:cNvSpPr txBox="1">
            <a:spLocks noGrp="1"/>
          </p:cNvSpPr>
          <p:nvPr>
            <p:ph type="ctrTitle" idx="5"/>
          </p:nvPr>
        </p:nvSpPr>
        <p:spPr>
          <a:xfrm>
            <a:off x="5982448" y="133954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Air write</a:t>
            </a:r>
            <a:endParaRPr sz="1800" dirty="0"/>
          </a:p>
        </p:txBody>
      </p:sp>
      <p:sp>
        <p:nvSpPr>
          <p:cNvPr id="1337" name="Google Shape;1337;p42"/>
          <p:cNvSpPr txBox="1">
            <a:spLocks noGrp="1"/>
          </p:cNvSpPr>
          <p:nvPr>
            <p:ph type="subTitle" idx="6"/>
          </p:nvPr>
        </p:nvSpPr>
        <p:spPr>
          <a:xfrm>
            <a:off x="1481102" y="3743125"/>
            <a:ext cx="2057910" cy="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Tap each letter sound (phoneme) or letter of sight word. Slide and blend or say whole word.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38" name="Google Shape;1338;p42"/>
          <p:cNvGrpSpPr/>
          <p:nvPr/>
        </p:nvGrpSpPr>
        <p:grpSpPr>
          <a:xfrm>
            <a:off x="3917224" y="3228900"/>
            <a:ext cx="1595237" cy="422647"/>
            <a:chOff x="3917263" y="1628700"/>
            <a:chExt cx="1309500" cy="457075"/>
          </a:xfrm>
        </p:grpSpPr>
        <p:sp>
          <p:nvSpPr>
            <p:cNvPr id="1339" name="Google Shape;1339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42"/>
          <p:cNvGrpSpPr/>
          <p:nvPr/>
        </p:nvGrpSpPr>
        <p:grpSpPr>
          <a:xfrm>
            <a:off x="1690062" y="3228900"/>
            <a:ext cx="1595237" cy="422647"/>
            <a:chOff x="3917263" y="1628700"/>
            <a:chExt cx="1309500" cy="457075"/>
          </a:xfrm>
        </p:grpSpPr>
        <p:sp>
          <p:nvSpPr>
            <p:cNvPr id="1342" name="Google Shape;1342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42"/>
          <p:cNvGrpSpPr/>
          <p:nvPr/>
        </p:nvGrpSpPr>
        <p:grpSpPr>
          <a:xfrm>
            <a:off x="6144424" y="3228900"/>
            <a:ext cx="1595237" cy="422647"/>
            <a:chOff x="6144425" y="3228900"/>
            <a:chExt cx="1309500" cy="457075"/>
          </a:xfrm>
        </p:grpSpPr>
        <p:sp>
          <p:nvSpPr>
            <p:cNvPr id="1345" name="Google Shape;1345;p42"/>
            <p:cNvSpPr/>
            <p:nvPr/>
          </p:nvSpPr>
          <p:spPr>
            <a:xfrm>
              <a:off x="6144425" y="32289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2"/>
            <p:cNvSpPr/>
            <p:nvPr/>
          </p:nvSpPr>
          <p:spPr>
            <a:xfrm>
              <a:off x="6144425" y="32289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7" name="Google Shape;1347;p42"/>
          <p:cNvSpPr txBox="1">
            <a:spLocks noGrp="1"/>
          </p:cNvSpPr>
          <p:nvPr>
            <p:ph type="subTitle" idx="7"/>
          </p:nvPr>
        </p:nvSpPr>
        <p:spPr>
          <a:xfrm>
            <a:off x="3727341" y="3743125"/>
            <a:ext cx="2057910" cy="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 err="1"/>
              <a:t>ody</a:t>
            </a:r>
            <a:r>
              <a:rPr lang="en" dirty="0"/>
              <a:t> movements that </a:t>
            </a:r>
            <a:r>
              <a:rPr lang="en-US" dirty="0"/>
              <a:t>correspond</a:t>
            </a:r>
            <a:r>
              <a:rPr lang="en" dirty="0"/>
              <a:t> to word or sound: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/u/ punch in the gut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/o/ trace </a:t>
            </a:r>
            <a:r>
              <a:rPr lang="en-US" dirty="0"/>
              <a:t>circular</a:t>
            </a:r>
            <a:r>
              <a:rPr lang="en" dirty="0"/>
              <a:t> movement around mouth, etc.</a:t>
            </a:r>
            <a:endParaRPr dirty="0"/>
          </a:p>
        </p:txBody>
      </p:sp>
      <p:sp>
        <p:nvSpPr>
          <p:cNvPr id="1348" name="Google Shape;1348;p42"/>
          <p:cNvSpPr txBox="1">
            <a:spLocks noGrp="1"/>
          </p:cNvSpPr>
          <p:nvPr>
            <p:ph type="subTitle" idx="8"/>
          </p:nvPr>
        </p:nvSpPr>
        <p:spPr>
          <a:xfrm>
            <a:off x="5973570" y="3743125"/>
            <a:ext cx="2057910" cy="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Songs or Poems with a tune that allows </a:t>
            </a:r>
            <a:r>
              <a:rPr lang="en-US" dirty="0">
                <a:solidFill>
                  <a:schemeClr val="dk1"/>
                </a:solidFill>
              </a:rPr>
              <a:t>students</a:t>
            </a:r>
            <a:r>
              <a:rPr lang="en" dirty="0">
                <a:solidFill>
                  <a:schemeClr val="dk1"/>
                </a:solidFill>
              </a:rPr>
              <a:t> to </a:t>
            </a:r>
            <a:r>
              <a:rPr lang="en-US" dirty="0">
                <a:solidFill>
                  <a:schemeClr val="dk1"/>
                </a:solidFill>
              </a:rPr>
              <a:t>remember</a:t>
            </a:r>
            <a:r>
              <a:rPr lang="en" dirty="0">
                <a:solidFill>
                  <a:schemeClr val="dk1"/>
                </a:solidFill>
              </a:rPr>
              <a:t>r phonics rule.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Silent e poem.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9" name="Google Shape;1349;p42"/>
          <p:cNvSpPr txBox="1">
            <a:spLocks noGrp="1"/>
          </p:cNvSpPr>
          <p:nvPr>
            <p:ph type="ctrTitle" idx="9"/>
          </p:nvPr>
        </p:nvSpPr>
        <p:spPr>
          <a:xfrm>
            <a:off x="1413750" y="2994985"/>
            <a:ext cx="2222002" cy="6776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Arm-tapping</a:t>
            </a:r>
            <a:endParaRPr sz="1800" dirty="0"/>
          </a:p>
        </p:txBody>
      </p:sp>
      <p:sp>
        <p:nvSpPr>
          <p:cNvPr id="1350" name="Google Shape;1350;p42"/>
          <p:cNvSpPr txBox="1">
            <a:spLocks noGrp="1"/>
          </p:cNvSpPr>
          <p:nvPr>
            <p:ph type="ctrTitle" idx="13"/>
          </p:nvPr>
        </p:nvSpPr>
        <p:spPr>
          <a:xfrm>
            <a:off x="3660003" y="2934025"/>
            <a:ext cx="2222002" cy="6776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B</a:t>
            </a:r>
            <a:r>
              <a:rPr lang="en" sz="1200" dirty="0" err="1"/>
              <a:t>ody</a:t>
            </a:r>
            <a:r>
              <a:rPr lang="en" sz="1200" dirty="0"/>
              <a:t> movements</a:t>
            </a:r>
            <a:endParaRPr sz="1200" dirty="0"/>
          </a:p>
        </p:txBody>
      </p:sp>
      <p:sp>
        <p:nvSpPr>
          <p:cNvPr id="1351" name="Google Shape;1351;p42"/>
          <p:cNvSpPr txBox="1">
            <a:spLocks noGrp="1"/>
          </p:cNvSpPr>
          <p:nvPr>
            <p:ph type="ctrTitle" idx="14"/>
          </p:nvPr>
        </p:nvSpPr>
        <p:spPr>
          <a:xfrm>
            <a:off x="5845276" y="2994985"/>
            <a:ext cx="2222002" cy="6776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Songs/Poems</a:t>
            </a:r>
            <a:endParaRPr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559</Words>
  <Application>Microsoft Macintosh PowerPoint</Application>
  <PresentationFormat>On-screen Show (16:9)</PresentationFormat>
  <Paragraphs>85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Comfortaa Regular</vt:lpstr>
      <vt:lpstr>Arial</vt:lpstr>
      <vt:lpstr>.Apple Color Emoji UI</vt:lpstr>
      <vt:lpstr>Comfortaa</vt:lpstr>
      <vt:lpstr>Permanent Marker</vt:lpstr>
      <vt:lpstr>SKETCH LESSON</vt:lpstr>
      <vt:lpstr>Welcome</vt:lpstr>
      <vt:lpstr>Agenda</vt:lpstr>
      <vt:lpstr>Icebreaker</vt:lpstr>
      <vt:lpstr>Rational Study and Findings</vt:lpstr>
      <vt:lpstr>Rational Research</vt:lpstr>
      <vt:lpstr>PowerPoint Presentation</vt:lpstr>
      <vt:lpstr>Rational Research</vt:lpstr>
      <vt:lpstr>PowerPoint Presentation</vt:lpstr>
      <vt:lpstr>Multisensory Tools/Materials Let’s practice!</vt:lpstr>
      <vt:lpstr>PowerPoint Presentation</vt:lpstr>
      <vt:lpstr>Exit Ticket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cp:lastModifiedBy>Ingrid Olivero</cp:lastModifiedBy>
  <cp:revision>27</cp:revision>
  <dcterms:modified xsi:type="dcterms:W3CDTF">2022-09-05T00:20:58Z</dcterms:modified>
</cp:coreProperties>
</file>